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wav" ContentType="audio/wav"/>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3" r:id="rId1"/>
  </p:sldMasterIdLst>
  <p:notesMasterIdLst>
    <p:notesMasterId r:id="rId50"/>
  </p:notesMasterIdLst>
  <p:handoutMasterIdLst>
    <p:handoutMasterId r:id="rId51"/>
  </p:handoutMasterIdLst>
  <p:sldIdLst>
    <p:sldId id="256" r:id="rId2"/>
    <p:sldId id="692" r:id="rId3"/>
    <p:sldId id="726" r:id="rId4"/>
    <p:sldId id="738" r:id="rId5"/>
    <p:sldId id="693" r:id="rId6"/>
    <p:sldId id="737" r:id="rId7"/>
    <p:sldId id="646" r:id="rId8"/>
    <p:sldId id="658" r:id="rId9"/>
    <p:sldId id="659" r:id="rId10"/>
    <p:sldId id="661" r:id="rId11"/>
    <p:sldId id="663" r:id="rId12"/>
    <p:sldId id="720" r:id="rId13"/>
    <p:sldId id="734" r:id="rId14"/>
    <p:sldId id="728" r:id="rId15"/>
    <p:sldId id="729" r:id="rId16"/>
    <p:sldId id="735" r:id="rId17"/>
    <p:sldId id="730" r:id="rId18"/>
    <p:sldId id="731" r:id="rId19"/>
    <p:sldId id="732" r:id="rId20"/>
    <p:sldId id="733" r:id="rId21"/>
    <p:sldId id="739" r:id="rId22"/>
    <p:sldId id="740" r:id="rId23"/>
    <p:sldId id="741" r:id="rId24"/>
    <p:sldId id="742" r:id="rId25"/>
    <p:sldId id="743" r:id="rId26"/>
    <p:sldId id="744" r:id="rId27"/>
    <p:sldId id="745" r:id="rId28"/>
    <p:sldId id="695" r:id="rId29"/>
    <p:sldId id="717" r:id="rId30"/>
    <p:sldId id="718" r:id="rId31"/>
    <p:sldId id="713" r:id="rId32"/>
    <p:sldId id="714" r:id="rId33"/>
    <p:sldId id="715" r:id="rId34"/>
    <p:sldId id="748" r:id="rId35"/>
    <p:sldId id="746" r:id="rId36"/>
    <p:sldId id="716" r:id="rId37"/>
    <p:sldId id="703" r:id="rId38"/>
    <p:sldId id="704" r:id="rId39"/>
    <p:sldId id="705" r:id="rId40"/>
    <p:sldId id="751" r:id="rId41"/>
    <p:sldId id="749" r:id="rId42"/>
    <p:sldId id="709" r:id="rId43"/>
    <p:sldId id="754" r:id="rId44"/>
    <p:sldId id="722" r:id="rId45"/>
    <p:sldId id="723" r:id="rId46"/>
    <p:sldId id="724" r:id="rId47"/>
    <p:sldId id="725" r:id="rId48"/>
    <p:sldId id="401" r:id="rId49"/>
  </p:sldIdLst>
  <p:sldSz cx="9144000" cy="6858000" type="screen4x3"/>
  <p:notesSz cx="6888163" cy="10020300"/>
  <p:defaultTextStyle>
    <a:defPPr>
      <a:defRPr lang="en-US"/>
    </a:defPPr>
    <a:lvl1pPr algn="l" rtl="0" fontAlgn="base">
      <a:spcBef>
        <a:spcPct val="0"/>
      </a:spcBef>
      <a:spcAft>
        <a:spcPct val="0"/>
      </a:spcAft>
      <a:defRPr sz="2000" kern="1200">
        <a:solidFill>
          <a:schemeClr val="tx1"/>
        </a:solidFill>
        <a:latin typeface="Tahoma" pitchFamily="34" charset="0"/>
        <a:ea typeface="+mn-ea"/>
        <a:cs typeface="Arial" charset="0"/>
      </a:defRPr>
    </a:lvl1pPr>
    <a:lvl2pPr marL="457200" algn="l" rtl="0" fontAlgn="base">
      <a:spcBef>
        <a:spcPct val="0"/>
      </a:spcBef>
      <a:spcAft>
        <a:spcPct val="0"/>
      </a:spcAft>
      <a:defRPr sz="2000" kern="1200">
        <a:solidFill>
          <a:schemeClr val="tx1"/>
        </a:solidFill>
        <a:latin typeface="Tahoma" pitchFamily="34" charset="0"/>
        <a:ea typeface="+mn-ea"/>
        <a:cs typeface="Arial" charset="0"/>
      </a:defRPr>
    </a:lvl2pPr>
    <a:lvl3pPr marL="914400" algn="l" rtl="0" fontAlgn="base">
      <a:spcBef>
        <a:spcPct val="0"/>
      </a:spcBef>
      <a:spcAft>
        <a:spcPct val="0"/>
      </a:spcAft>
      <a:defRPr sz="2000" kern="1200">
        <a:solidFill>
          <a:schemeClr val="tx1"/>
        </a:solidFill>
        <a:latin typeface="Tahoma" pitchFamily="34" charset="0"/>
        <a:ea typeface="+mn-ea"/>
        <a:cs typeface="Arial" charset="0"/>
      </a:defRPr>
    </a:lvl3pPr>
    <a:lvl4pPr marL="1371600" algn="l" rtl="0" fontAlgn="base">
      <a:spcBef>
        <a:spcPct val="0"/>
      </a:spcBef>
      <a:spcAft>
        <a:spcPct val="0"/>
      </a:spcAft>
      <a:defRPr sz="2000" kern="1200">
        <a:solidFill>
          <a:schemeClr val="tx1"/>
        </a:solidFill>
        <a:latin typeface="Tahoma" pitchFamily="34" charset="0"/>
        <a:ea typeface="+mn-ea"/>
        <a:cs typeface="Arial" charset="0"/>
      </a:defRPr>
    </a:lvl4pPr>
    <a:lvl5pPr marL="1828800" algn="l" rtl="0" fontAlgn="base">
      <a:spcBef>
        <a:spcPct val="0"/>
      </a:spcBef>
      <a:spcAft>
        <a:spcPct val="0"/>
      </a:spcAft>
      <a:defRPr sz="2000" kern="1200">
        <a:solidFill>
          <a:schemeClr val="tx1"/>
        </a:solidFill>
        <a:latin typeface="Tahoma" pitchFamily="34" charset="0"/>
        <a:ea typeface="+mn-ea"/>
        <a:cs typeface="Arial" charset="0"/>
      </a:defRPr>
    </a:lvl5pPr>
    <a:lvl6pPr marL="2286000" algn="l" defTabSz="914400" rtl="0" eaLnBrk="1" latinLnBrk="0" hangingPunct="1">
      <a:defRPr sz="2000" kern="1200">
        <a:solidFill>
          <a:schemeClr val="tx1"/>
        </a:solidFill>
        <a:latin typeface="Tahoma" pitchFamily="34" charset="0"/>
        <a:ea typeface="+mn-ea"/>
        <a:cs typeface="Arial" charset="0"/>
      </a:defRPr>
    </a:lvl6pPr>
    <a:lvl7pPr marL="2743200" algn="l" defTabSz="914400" rtl="0" eaLnBrk="1" latinLnBrk="0" hangingPunct="1">
      <a:defRPr sz="2000" kern="1200">
        <a:solidFill>
          <a:schemeClr val="tx1"/>
        </a:solidFill>
        <a:latin typeface="Tahoma" pitchFamily="34" charset="0"/>
        <a:ea typeface="+mn-ea"/>
        <a:cs typeface="Arial" charset="0"/>
      </a:defRPr>
    </a:lvl7pPr>
    <a:lvl8pPr marL="3200400" algn="l" defTabSz="914400" rtl="0" eaLnBrk="1" latinLnBrk="0" hangingPunct="1">
      <a:defRPr sz="2000" kern="1200">
        <a:solidFill>
          <a:schemeClr val="tx1"/>
        </a:solidFill>
        <a:latin typeface="Tahoma" pitchFamily="34" charset="0"/>
        <a:ea typeface="+mn-ea"/>
        <a:cs typeface="Arial" charset="0"/>
      </a:defRPr>
    </a:lvl8pPr>
    <a:lvl9pPr marL="3657600" algn="l" defTabSz="914400" rtl="0" eaLnBrk="1" latinLnBrk="0" hangingPunct="1">
      <a:defRPr sz="2000"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BDBD0F"/>
    <a:srgbClr val="06C60F"/>
    <a:srgbClr val="800080"/>
    <a:srgbClr val="FF00FF"/>
    <a:srgbClr val="E2EFCD"/>
    <a:srgbClr val="C408AE"/>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56" d="100"/>
          <a:sy n="56" d="100"/>
        </p:scale>
        <p:origin x="-1099" y="-82"/>
      </p:cViewPr>
      <p:guideLst>
        <p:guide orient="horz" pos="2160"/>
        <p:guide pos="2880"/>
      </p:guideLst>
    </p:cSldViewPr>
  </p:slideViewPr>
  <p:outlineViewPr>
    <p:cViewPr>
      <p:scale>
        <a:sx n="33" d="100"/>
        <a:sy n="33" d="100"/>
      </p:scale>
      <p:origin x="0" y="1594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D07B48-0921-4594-94D8-3414C9CA0FE0}" type="doc">
      <dgm:prSet loTypeId="urn:microsoft.com/office/officeart/2005/8/layout/cycle1" loCatId="cycle" qsTypeId="urn:microsoft.com/office/officeart/2005/8/quickstyle/simple1" qsCatId="simple" csTypeId="urn:microsoft.com/office/officeart/2005/8/colors/accent1_2" csCatId="accent1"/>
      <dgm:spPr/>
    </dgm:pt>
    <dgm:pt modelId="{163F242F-0957-4E50-BEDF-D7E9917E70D7}">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cs typeface="Arial" charset="0"/>
            </a:rPr>
            <a:t>Keahlian</a:t>
          </a:r>
          <a:endParaRPr kumimoji="0" lang="en-US" b="1" i="0" u="none" strike="noStrike" cap="none" normalizeH="0" baseline="0" smtClean="0">
            <a:ln>
              <a:noFill/>
            </a:ln>
            <a:solidFill>
              <a:schemeClr val="tx1"/>
            </a:solidFill>
            <a:effectLst/>
            <a:cs typeface="Arial" charset="0"/>
          </a:endParaRPr>
        </a:p>
      </dgm:t>
    </dgm:pt>
    <dgm:pt modelId="{482A097F-4881-4442-BEE5-B435D37B7B11}" type="parTrans" cxnId="{842838CA-1509-435D-AF41-8464557EC019}">
      <dgm:prSet/>
      <dgm:spPr/>
    </dgm:pt>
    <dgm:pt modelId="{464C0EF3-97CB-437F-B19B-9C9E51C78C29}" type="sibTrans" cxnId="{842838CA-1509-435D-AF41-8464557EC019}">
      <dgm:prSet/>
      <dgm:spPr/>
    </dgm:pt>
    <dgm:pt modelId="{A7E28BAB-B9FE-4D4A-8F7E-5A9DFCE99759}">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cs typeface="Arial" charset="0"/>
            </a:rPr>
            <a:t>Sikap</a:t>
          </a:r>
          <a:endParaRPr kumimoji="0" lang="en-US" b="1" i="0" u="none" strike="noStrike" cap="none" normalizeH="0" baseline="0" smtClean="0">
            <a:ln>
              <a:noFill/>
            </a:ln>
            <a:solidFill>
              <a:schemeClr val="tx1"/>
            </a:solidFill>
            <a:effectLst/>
            <a:cs typeface="Arial" charset="0"/>
          </a:endParaRPr>
        </a:p>
      </dgm:t>
    </dgm:pt>
    <dgm:pt modelId="{DF435566-651E-47E5-9FE2-04F37B4382DD}" type="parTrans" cxnId="{F26C08DA-D689-412D-AF26-6AB60BC84CBF}">
      <dgm:prSet/>
      <dgm:spPr/>
    </dgm:pt>
    <dgm:pt modelId="{057C5D15-FDCA-4365-9544-A82327C2F176}" type="sibTrans" cxnId="{F26C08DA-D689-412D-AF26-6AB60BC84CBF}">
      <dgm:prSet/>
      <dgm:spPr/>
    </dgm:pt>
    <dgm:pt modelId="{71AEF487-9D99-4255-87BA-AC2581E668F7}">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cs typeface="Arial" charset="0"/>
            </a:rPr>
            <a:t>Tanggung</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cs typeface="Arial" charset="0"/>
            </a:rPr>
            <a:t>Jawab</a:t>
          </a:r>
          <a:endParaRPr kumimoji="0" lang="en-US" b="1" i="0" u="none" strike="noStrike" cap="none" normalizeH="0" baseline="0" smtClean="0">
            <a:ln>
              <a:noFill/>
            </a:ln>
            <a:solidFill>
              <a:schemeClr val="tx1"/>
            </a:solidFill>
            <a:effectLst/>
            <a:cs typeface="Arial" charset="0"/>
          </a:endParaRPr>
        </a:p>
      </dgm:t>
    </dgm:pt>
    <dgm:pt modelId="{70A9FDD2-C94C-49C5-8ABF-9B442BAA71A9}" type="parTrans" cxnId="{87F838BE-B696-4C8A-A5FD-8C73EF28B8D3}">
      <dgm:prSet/>
      <dgm:spPr/>
    </dgm:pt>
    <dgm:pt modelId="{6A0058EC-5299-4549-985A-C7F0F116BDAE}" type="sibTrans" cxnId="{87F838BE-B696-4C8A-A5FD-8C73EF28B8D3}">
      <dgm:prSet/>
      <dgm:spPr/>
    </dgm:pt>
    <dgm:pt modelId="{3DAEE63B-13E2-4CDE-BC55-25AE9A70BF09}">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cs typeface="Arial" charset="0"/>
            </a:rPr>
            <a:t>Kerjasama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cs typeface="Arial" charset="0"/>
            </a:rPr>
            <a:t>Tim</a:t>
          </a:r>
          <a:endParaRPr kumimoji="0" lang="en-US" b="1" i="0" u="none" strike="noStrike" cap="none" normalizeH="0" baseline="0" smtClean="0">
            <a:ln>
              <a:noFill/>
            </a:ln>
            <a:solidFill>
              <a:schemeClr val="tx1"/>
            </a:solidFill>
            <a:effectLst/>
            <a:cs typeface="Arial" charset="0"/>
          </a:endParaRPr>
        </a:p>
      </dgm:t>
    </dgm:pt>
    <dgm:pt modelId="{851FF4A8-9AB7-4C76-B024-590C7C3B9A17}" type="parTrans" cxnId="{6AD20833-34F1-4949-B30A-2DA83A4A3EF5}">
      <dgm:prSet/>
      <dgm:spPr/>
    </dgm:pt>
    <dgm:pt modelId="{04015E93-B1FB-4B77-B537-5F14EFC2B39E}" type="sibTrans" cxnId="{6AD20833-34F1-4949-B30A-2DA83A4A3EF5}">
      <dgm:prSet/>
      <dgm:spPr/>
    </dgm:pt>
    <dgm:pt modelId="{0CBEC94E-C330-4164-AE81-41E0E099C229}">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cs typeface="Arial" charset="0"/>
            </a:rPr>
            <a:t>Kemampuan</a:t>
          </a:r>
          <a:endParaRPr kumimoji="0" lang="en-US" b="1" i="0" u="none" strike="noStrike" cap="none" normalizeH="0" baseline="0" smtClean="0">
            <a:ln>
              <a:noFill/>
            </a:ln>
            <a:solidFill>
              <a:schemeClr val="tx1"/>
            </a:solidFill>
            <a:effectLst/>
            <a:cs typeface="Arial" charset="0"/>
          </a:endParaRPr>
        </a:p>
      </dgm:t>
    </dgm:pt>
    <dgm:pt modelId="{F9FA44C5-DB71-4944-A3FF-820A7924A5AF}" type="parTrans" cxnId="{E4EF67F2-8C03-4C63-BA94-149D356AB424}">
      <dgm:prSet/>
      <dgm:spPr/>
    </dgm:pt>
    <dgm:pt modelId="{D7481DBD-A3F7-42B1-B0DE-41A3114F2685}" type="sibTrans" cxnId="{E4EF67F2-8C03-4C63-BA94-149D356AB424}">
      <dgm:prSet/>
      <dgm:spPr/>
    </dgm:pt>
    <dgm:pt modelId="{F99899E9-E99A-4ED8-90D9-58211B8E58C2}" type="pres">
      <dgm:prSet presAssocID="{91D07B48-0921-4594-94D8-3414C9CA0FE0}" presName="cycle" presStyleCnt="0">
        <dgm:presLayoutVars>
          <dgm:dir/>
          <dgm:resizeHandles val="exact"/>
        </dgm:presLayoutVars>
      </dgm:prSet>
      <dgm:spPr/>
    </dgm:pt>
    <dgm:pt modelId="{5B0CB04F-DB0F-4587-BADD-774B4ADED138}" type="pres">
      <dgm:prSet presAssocID="{163F242F-0957-4E50-BEDF-D7E9917E70D7}" presName="dummy" presStyleCnt="0"/>
      <dgm:spPr/>
    </dgm:pt>
    <dgm:pt modelId="{57489F13-C80A-41BE-94A4-97F416A3D23C}" type="pres">
      <dgm:prSet presAssocID="{163F242F-0957-4E50-BEDF-D7E9917E70D7}" presName="node" presStyleLbl="revTx" presStyleIdx="0" presStyleCnt="5">
        <dgm:presLayoutVars>
          <dgm:bulletEnabled val="1"/>
        </dgm:presLayoutVars>
      </dgm:prSet>
      <dgm:spPr/>
    </dgm:pt>
    <dgm:pt modelId="{04B7C4A8-E77E-4C92-9943-43368DA2B956}" type="pres">
      <dgm:prSet presAssocID="{464C0EF3-97CB-437F-B19B-9C9E51C78C29}" presName="sibTrans" presStyleLbl="node1" presStyleIdx="0" presStyleCnt="5"/>
      <dgm:spPr/>
    </dgm:pt>
    <dgm:pt modelId="{4A1FE927-AC28-4622-B80F-CD864C85EC87}" type="pres">
      <dgm:prSet presAssocID="{A7E28BAB-B9FE-4D4A-8F7E-5A9DFCE99759}" presName="dummy" presStyleCnt="0"/>
      <dgm:spPr/>
    </dgm:pt>
    <dgm:pt modelId="{8C92A5A4-D1CC-4C98-9952-CB66D5C3739E}" type="pres">
      <dgm:prSet presAssocID="{A7E28BAB-B9FE-4D4A-8F7E-5A9DFCE99759}" presName="node" presStyleLbl="revTx" presStyleIdx="1" presStyleCnt="5">
        <dgm:presLayoutVars>
          <dgm:bulletEnabled val="1"/>
        </dgm:presLayoutVars>
      </dgm:prSet>
      <dgm:spPr/>
    </dgm:pt>
    <dgm:pt modelId="{C7FF5F7A-48E9-49F8-A563-0F783BFC18C8}" type="pres">
      <dgm:prSet presAssocID="{057C5D15-FDCA-4365-9544-A82327C2F176}" presName="sibTrans" presStyleLbl="node1" presStyleIdx="1" presStyleCnt="5"/>
      <dgm:spPr/>
    </dgm:pt>
    <dgm:pt modelId="{393C1CB3-4162-4376-8FB0-9E1C978FA1CF}" type="pres">
      <dgm:prSet presAssocID="{71AEF487-9D99-4255-87BA-AC2581E668F7}" presName="dummy" presStyleCnt="0"/>
      <dgm:spPr/>
    </dgm:pt>
    <dgm:pt modelId="{36567EA6-AD98-414F-9E04-E81AD0C6DB30}" type="pres">
      <dgm:prSet presAssocID="{71AEF487-9D99-4255-87BA-AC2581E668F7}" presName="node" presStyleLbl="revTx" presStyleIdx="2" presStyleCnt="5">
        <dgm:presLayoutVars>
          <dgm:bulletEnabled val="1"/>
        </dgm:presLayoutVars>
      </dgm:prSet>
      <dgm:spPr/>
    </dgm:pt>
    <dgm:pt modelId="{5CAED7B1-329F-49C6-B4EC-ED550E6B7883}" type="pres">
      <dgm:prSet presAssocID="{6A0058EC-5299-4549-985A-C7F0F116BDAE}" presName="sibTrans" presStyleLbl="node1" presStyleIdx="2" presStyleCnt="5"/>
      <dgm:spPr/>
    </dgm:pt>
    <dgm:pt modelId="{FB282638-91C0-47D1-A9BE-5440B9BB2791}" type="pres">
      <dgm:prSet presAssocID="{3DAEE63B-13E2-4CDE-BC55-25AE9A70BF09}" presName="dummy" presStyleCnt="0"/>
      <dgm:spPr/>
    </dgm:pt>
    <dgm:pt modelId="{AA087D83-906B-4880-9068-B61BFF01CE99}" type="pres">
      <dgm:prSet presAssocID="{3DAEE63B-13E2-4CDE-BC55-25AE9A70BF09}" presName="node" presStyleLbl="revTx" presStyleIdx="3" presStyleCnt="5">
        <dgm:presLayoutVars>
          <dgm:bulletEnabled val="1"/>
        </dgm:presLayoutVars>
      </dgm:prSet>
      <dgm:spPr/>
    </dgm:pt>
    <dgm:pt modelId="{A8E31C7F-B305-4B3E-AD46-032015A11C5C}" type="pres">
      <dgm:prSet presAssocID="{04015E93-B1FB-4B77-B537-5F14EFC2B39E}" presName="sibTrans" presStyleLbl="node1" presStyleIdx="3" presStyleCnt="5"/>
      <dgm:spPr/>
    </dgm:pt>
    <dgm:pt modelId="{F6326F9F-C39F-45A9-8BA7-C213B19B8347}" type="pres">
      <dgm:prSet presAssocID="{0CBEC94E-C330-4164-AE81-41E0E099C229}" presName="dummy" presStyleCnt="0"/>
      <dgm:spPr/>
    </dgm:pt>
    <dgm:pt modelId="{CC85FA59-33DE-4B64-8909-A21006E02647}" type="pres">
      <dgm:prSet presAssocID="{0CBEC94E-C330-4164-AE81-41E0E099C229}" presName="node" presStyleLbl="revTx" presStyleIdx="4" presStyleCnt="5">
        <dgm:presLayoutVars>
          <dgm:bulletEnabled val="1"/>
        </dgm:presLayoutVars>
      </dgm:prSet>
      <dgm:spPr/>
    </dgm:pt>
    <dgm:pt modelId="{1619E22E-C2D4-4002-BC06-665501137076}" type="pres">
      <dgm:prSet presAssocID="{D7481DBD-A3F7-42B1-B0DE-41A3114F2685}" presName="sibTrans" presStyleLbl="node1" presStyleIdx="4" presStyleCnt="5"/>
      <dgm:spPr/>
    </dgm:pt>
  </dgm:ptLst>
  <dgm:cxnLst>
    <dgm:cxn modelId="{7B2409D9-6F45-47FD-A133-D70D82DE71BD}" type="presOf" srcId="{3DAEE63B-13E2-4CDE-BC55-25AE9A70BF09}" destId="{AA087D83-906B-4880-9068-B61BFF01CE99}" srcOrd="0" destOrd="0" presId="urn:microsoft.com/office/officeart/2005/8/layout/cycle1"/>
    <dgm:cxn modelId="{2A2BCD6C-8411-4946-BAFC-09C2ED5B67B4}" type="presOf" srcId="{D7481DBD-A3F7-42B1-B0DE-41A3114F2685}" destId="{1619E22E-C2D4-4002-BC06-665501137076}" srcOrd="0" destOrd="0" presId="urn:microsoft.com/office/officeart/2005/8/layout/cycle1"/>
    <dgm:cxn modelId="{2D41C951-0B60-45EA-A740-4EA1F652C44D}" type="presOf" srcId="{163F242F-0957-4E50-BEDF-D7E9917E70D7}" destId="{57489F13-C80A-41BE-94A4-97F416A3D23C}" srcOrd="0" destOrd="0" presId="urn:microsoft.com/office/officeart/2005/8/layout/cycle1"/>
    <dgm:cxn modelId="{842838CA-1509-435D-AF41-8464557EC019}" srcId="{91D07B48-0921-4594-94D8-3414C9CA0FE0}" destId="{163F242F-0957-4E50-BEDF-D7E9917E70D7}" srcOrd="0" destOrd="0" parTransId="{482A097F-4881-4442-BEE5-B435D37B7B11}" sibTransId="{464C0EF3-97CB-437F-B19B-9C9E51C78C29}"/>
    <dgm:cxn modelId="{0BBE2B51-31CF-4E44-ADB9-74EB368D942B}" type="presOf" srcId="{6A0058EC-5299-4549-985A-C7F0F116BDAE}" destId="{5CAED7B1-329F-49C6-B4EC-ED550E6B7883}" srcOrd="0" destOrd="0" presId="urn:microsoft.com/office/officeart/2005/8/layout/cycle1"/>
    <dgm:cxn modelId="{6AD20833-34F1-4949-B30A-2DA83A4A3EF5}" srcId="{91D07B48-0921-4594-94D8-3414C9CA0FE0}" destId="{3DAEE63B-13E2-4CDE-BC55-25AE9A70BF09}" srcOrd="3" destOrd="0" parTransId="{851FF4A8-9AB7-4C76-B024-590C7C3B9A17}" sibTransId="{04015E93-B1FB-4B77-B537-5F14EFC2B39E}"/>
    <dgm:cxn modelId="{8E7AAC1E-2B85-4804-B1F7-067683F817E9}" type="presOf" srcId="{71AEF487-9D99-4255-87BA-AC2581E668F7}" destId="{36567EA6-AD98-414F-9E04-E81AD0C6DB30}" srcOrd="0" destOrd="0" presId="urn:microsoft.com/office/officeart/2005/8/layout/cycle1"/>
    <dgm:cxn modelId="{E4EF67F2-8C03-4C63-BA94-149D356AB424}" srcId="{91D07B48-0921-4594-94D8-3414C9CA0FE0}" destId="{0CBEC94E-C330-4164-AE81-41E0E099C229}" srcOrd="4" destOrd="0" parTransId="{F9FA44C5-DB71-4944-A3FF-820A7924A5AF}" sibTransId="{D7481DBD-A3F7-42B1-B0DE-41A3114F2685}"/>
    <dgm:cxn modelId="{E455980A-A690-4ADB-9312-E63CE7F7FB7D}" type="presOf" srcId="{04015E93-B1FB-4B77-B537-5F14EFC2B39E}" destId="{A8E31C7F-B305-4B3E-AD46-032015A11C5C}" srcOrd="0" destOrd="0" presId="urn:microsoft.com/office/officeart/2005/8/layout/cycle1"/>
    <dgm:cxn modelId="{F26C08DA-D689-412D-AF26-6AB60BC84CBF}" srcId="{91D07B48-0921-4594-94D8-3414C9CA0FE0}" destId="{A7E28BAB-B9FE-4D4A-8F7E-5A9DFCE99759}" srcOrd="1" destOrd="0" parTransId="{DF435566-651E-47E5-9FE2-04F37B4382DD}" sibTransId="{057C5D15-FDCA-4365-9544-A82327C2F176}"/>
    <dgm:cxn modelId="{87F838BE-B696-4C8A-A5FD-8C73EF28B8D3}" srcId="{91D07B48-0921-4594-94D8-3414C9CA0FE0}" destId="{71AEF487-9D99-4255-87BA-AC2581E668F7}" srcOrd="2" destOrd="0" parTransId="{70A9FDD2-C94C-49C5-8ABF-9B442BAA71A9}" sibTransId="{6A0058EC-5299-4549-985A-C7F0F116BDAE}"/>
    <dgm:cxn modelId="{C3DE0DB0-D6B8-4563-AA39-22B5FE3BE217}" type="presOf" srcId="{0CBEC94E-C330-4164-AE81-41E0E099C229}" destId="{CC85FA59-33DE-4B64-8909-A21006E02647}" srcOrd="0" destOrd="0" presId="urn:microsoft.com/office/officeart/2005/8/layout/cycle1"/>
    <dgm:cxn modelId="{6DA63FF4-5E88-4460-9CFC-5A947EC8140A}" type="presOf" srcId="{464C0EF3-97CB-437F-B19B-9C9E51C78C29}" destId="{04B7C4A8-E77E-4C92-9943-43368DA2B956}" srcOrd="0" destOrd="0" presId="urn:microsoft.com/office/officeart/2005/8/layout/cycle1"/>
    <dgm:cxn modelId="{FE3A0D92-EB96-47DC-9738-CEAE1CCC6BF2}" type="presOf" srcId="{A7E28BAB-B9FE-4D4A-8F7E-5A9DFCE99759}" destId="{8C92A5A4-D1CC-4C98-9952-CB66D5C3739E}" srcOrd="0" destOrd="0" presId="urn:microsoft.com/office/officeart/2005/8/layout/cycle1"/>
    <dgm:cxn modelId="{66A79004-41E4-4D57-B31B-043F49D1B5A9}" type="presOf" srcId="{057C5D15-FDCA-4365-9544-A82327C2F176}" destId="{C7FF5F7A-48E9-49F8-A563-0F783BFC18C8}" srcOrd="0" destOrd="0" presId="urn:microsoft.com/office/officeart/2005/8/layout/cycle1"/>
    <dgm:cxn modelId="{39701B92-8F08-4615-ABC6-7B923F3E5E4C}" type="presOf" srcId="{91D07B48-0921-4594-94D8-3414C9CA0FE0}" destId="{F99899E9-E99A-4ED8-90D9-58211B8E58C2}" srcOrd="0" destOrd="0" presId="urn:microsoft.com/office/officeart/2005/8/layout/cycle1"/>
    <dgm:cxn modelId="{BAFB183B-7B4E-4F87-9734-AA4D6E16F872}" type="presParOf" srcId="{F99899E9-E99A-4ED8-90D9-58211B8E58C2}" destId="{5B0CB04F-DB0F-4587-BADD-774B4ADED138}" srcOrd="0" destOrd="0" presId="urn:microsoft.com/office/officeart/2005/8/layout/cycle1"/>
    <dgm:cxn modelId="{AD042A77-D1A5-4609-9AEC-73FDB65A3541}" type="presParOf" srcId="{F99899E9-E99A-4ED8-90D9-58211B8E58C2}" destId="{57489F13-C80A-41BE-94A4-97F416A3D23C}" srcOrd="1" destOrd="0" presId="urn:microsoft.com/office/officeart/2005/8/layout/cycle1"/>
    <dgm:cxn modelId="{86061AEB-3A47-4C06-B770-6474B7A5ED5D}" type="presParOf" srcId="{F99899E9-E99A-4ED8-90D9-58211B8E58C2}" destId="{04B7C4A8-E77E-4C92-9943-43368DA2B956}" srcOrd="2" destOrd="0" presId="urn:microsoft.com/office/officeart/2005/8/layout/cycle1"/>
    <dgm:cxn modelId="{5EC4E021-E997-4DE3-9E8E-4288C527B9F4}" type="presParOf" srcId="{F99899E9-E99A-4ED8-90D9-58211B8E58C2}" destId="{4A1FE927-AC28-4622-B80F-CD864C85EC87}" srcOrd="3" destOrd="0" presId="urn:microsoft.com/office/officeart/2005/8/layout/cycle1"/>
    <dgm:cxn modelId="{36F5CA88-4E42-4F8D-90FE-87B44951C974}" type="presParOf" srcId="{F99899E9-E99A-4ED8-90D9-58211B8E58C2}" destId="{8C92A5A4-D1CC-4C98-9952-CB66D5C3739E}" srcOrd="4" destOrd="0" presId="urn:microsoft.com/office/officeart/2005/8/layout/cycle1"/>
    <dgm:cxn modelId="{E420B5FF-8435-4B65-9CF2-7E32576C7174}" type="presParOf" srcId="{F99899E9-E99A-4ED8-90D9-58211B8E58C2}" destId="{C7FF5F7A-48E9-49F8-A563-0F783BFC18C8}" srcOrd="5" destOrd="0" presId="urn:microsoft.com/office/officeart/2005/8/layout/cycle1"/>
    <dgm:cxn modelId="{ECEF69AC-9572-4468-8E29-383197BDDD47}" type="presParOf" srcId="{F99899E9-E99A-4ED8-90D9-58211B8E58C2}" destId="{393C1CB3-4162-4376-8FB0-9E1C978FA1CF}" srcOrd="6" destOrd="0" presId="urn:microsoft.com/office/officeart/2005/8/layout/cycle1"/>
    <dgm:cxn modelId="{84137E1C-B68B-4423-9937-123EB3A1DB11}" type="presParOf" srcId="{F99899E9-E99A-4ED8-90D9-58211B8E58C2}" destId="{36567EA6-AD98-414F-9E04-E81AD0C6DB30}" srcOrd="7" destOrd="0" presId="urn:microsoft.com/office/officeart/2005/8/layout/cycle1"/>
    <dgm:cxn modelId="{8D1A15DC-BC04-46A0-BE7C-7C5297565694}" type="presParOf" srcId="{F99899E9-E99A-4ED8-90D9-58211B8E58C2}" destId="{5CAED7B1-329F-49C6-B4EC-ED550E6B7883}" srcOrd="8" destOrd="0" presId="urn:microsoft.com/office/officeart/2005/8/layout/cycle1"/>
    <dgm:cxn modelId="{D89DB8E9-0034-4B13-84C8-BD3AD76D9B3D}" type="presParOf" srcId="{F99899E9-E99A-4ED8-90D9-58211B8E58C2}" destId="{FB282638-91C0-47D1-A9BE-5440B9BB2791}" srcOrd="9" destOrd="0" presId="urn:microsoft.com/office/officeart/2005/8/layout/cycle1"/>
    <dgm:cxn modelId="{9F467697-D80C-4AA8-B1CD-9C9EDF1BA653}" type="presParOf" srcId="{F99899E9-E99A-4ED8-90D9-58211B8E58C2}" destId="{AA087D83-906B-4880-9068-B61BFF01CE99}" srcOrd="10" destOrd="0" presId="urn:microsoft.com/office/officeart/2005/8/layout/cycle1"/>
    <dgm:cxn modelId="{BE43A902-BE92-4B6E-A426-E5CB8D1554AC}" type="presParOf" srcId="{F99899E9-E99A-4ED8-90D9-58211B8E58C2}" destId="{A8E31C7F-B305-4B3E-AD46-032015A11C5C}" srcOrd="11" destOrd="0" presId="urn:microsoft.com/office/officeart/2005/8/layout/cycle1"/>
    <dgm:cxn modelId="{4AFB9EB9-3D5D-411B-A728-CFA68E55A326}" type="presParOf" srcId="{F99899E9-E99A-4ED8-90D9-58211B8E58C2}" destId="{F6326F9F-C39F-45A9-8BA7-C213B19B8347}" srcOrd="12" destOrd="0" presId="urn:microsoft.com/office/officeart/2005/8/layout/cycle1"/>
    <dgm:cxn modelId="{2CACBD89-F0FA-4B10-B767-A396740F0D2C}" type="presParOf" srcId="{F99899E9-E99A-4ED8-90D9-58211B8E58C2}" destId="{CC85FA59-33DE-4B64-8909-A21006E02647}" srcOrd="13" destOrd="0" presId="urn:microsoft.com/office/officeart/2005/8/layout/cycle1"/>
    <dgm:cxn modelId="{7FEDBFD7-6F09-4757-806F-F5675E7ACA3C}" type="presParOf" srcId="{F99899E9-E99A-4ED8-90D9-58211B8E58C2}" destId="{1619E22E-C2D4-4002-BC06-665501137076}" srcOrd="14"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2984871" cy="500418"/>
          </a:xfrm>
          <a:prstGeom prst="rect">
            <a:avLst/>
          </a:prstGeom>
          <a:noFill/>
          <a:ln w="9525">
            <a:noFill/>
            <a:miter lim="800000"/>
            <a:headEnd/>
            <a:tailEnd/>
          </a:ln>
          <a:effectLst/>
        </p:spPr>
        <p:txBody>
          <a:bodyPr vert="horz" wrap="square" lIns="95601" tIns="47800" rIns="95601" bIns="47800" numCol="1" anchor="t" anchorCtr="0" compatLnSpc="1">
            <a:prstTxWarp prst="textNoShape">
              <a:avLst/>
            </a:prstTxWarp>
          </a:bodyPr>
          <a:lstStyle>
            <a:lvl1pPr>
              <a:defRPr sz="1300">
                <a:latin typeface="Arial" charset="0"/>
              </a:defRPr>
            </a:lvl1pPr>
          </a:lstStyle>
          <a:p>
            <a:pPr>
              <a:defRPr/>
            </a:pPr>
            <a:endParaRPr lang="id-ID"/>
          </a:p>
        </p:txBody>
      </p:sp>
      <p:sp>
        <p:nvSpPr>
          <p:cNvPr id="66563" name="Rectangle 3"/>
          <p:cNvSpPr>
            <a:spLocks noGrp="1" noChangeArrowheads="1"/>
          </p:cNvSpPr>
          <p:nvPr>
            <p:ph type="dt" sz="quarter" idx="1"/>
          </p:nvPr>
        </p:nvSpPr>
        <p:spPr bwMode="auto">
          <a:xfrm>
            <a:off x="3901698" y="0"/>
            <a:ext cx="2984871" cy="500418"/>
          </a:xfrm>
          <a:prstGeom prst="rect">
            <a:avLst/>
          </a:prstGeom>
          <a:noFill/>
          <a:ln w="9525">
            <a:noFill/>
            <a:miter lim="800000"/>
            <a:headEnd/>
            <a:tailEnd/>
          </a:ln>
          <a:effectLst/>
        </p:spPr>
        <p:txBody>
          <a:bodyPr vert="horz" wrap="square" lIns="95601" tIns="47800" rIns="95601" bIns="47800" numCol="1" anchor="t" anchorCtr="0" compatLnSpc="1">
            <a:prstTxWarp prst="textNoShape">
              <a:avLst/>
            </a:prstTxWarp>
          </a:bodyPr>
          <a:lstStyle>
            <a:lvl1pPr algn="r">
              <a:defRPr sz="1300">
                <a:latin typeface="Arial" charset="0"/>
              </a:defRPr>
            </a:lvl1pPr>
          </a:lstStyle>
          <a:p>
            <a:pPr>
              <a:defRPr/>
            </a:pPr>
            <a:endParaRPr lang="id-ID"/>
          </a:p>
        </p:txBody>
      </p:sp>
      <p:sp>
        <p:nvSpPr>
          <p:cNvPr id="66564" name="Rectangle 4"/>
          <p:cNvSpPr>
            <a:spLocks noGrp="1" noChangeArrowheads="1"/>
          </p:cNvSpPr>
          <p:nvPr>
            <p:ph type="ftr" sz="quarter" idx="2"/>
          </p:nvPr>
        </p:nvSpPr>
        <p:spPr bwMode="auto">
          <a:xfrm>
            <a:off x="0" y="9518175"/>
            <a:ext cx="2984871" cy="500417"/>
          </a:xfrm>
          <a:prstGeom prst="rect">
            <a:avLst/>
          </a:prstGeom>
          <a:noFill/>
          <a:ln w="9525">
            <a:noFill/>
            <a:miter lim="800000"/>
            <a:headEnd/>
            <a:tailEnd/>
          </a:ln>
          <a:effectLst/>
        </p:spPr>
        <p:txBody>
          <a:bodyPr vert="horz" wrap="square" lIns="95601" tIns="47800" rIns="95601" bIns="47800" numCol="1" anchor="b" anchorCtr="0" compatLnSpc="1">
            <a:prstTxWarp prst="textNoShape">
              <a:avLst/>
            </a:prstTxWarp>
          </a:bodyPr>
          <a:lstStyle>
            <a:lvl1pPr>
              <a:defRPr sz="1300">
                <a:latin typeface="Arial" charset="0"/>
              </a:defRPr>
            </a:lvl1pPr>
          </a:lstStyle>
          <a:p>
            <a:pPr>
              <a:defRPr/>
            </a:pPr>
            <a:r>
              <a:rPr lang="id-ID" smtClean="0"/>
              <a:t>iswoyo@usm.ac.id</a:t>
            </a:r>
            <a:endParaRPr lang="id-ID"/>
          </a:p>
        </p:txBody>
      </p:sp>
      <p:sp>
        <p:nvSpPr>
          <p:cNvPr id="66565" name="Rectangle 5"/>
          <p:cNvSpPr>
            <a:spLocks noGrp="1" noChangeArrowheads="1"/>
          </p:cNvSpPr>
          <p:nvPr>
            <p:ph type="sldNum" sz="quarter" idx="3"/>
          </p:nvPr>
        </p:nvSpPr>
        <p:spPr bwMode="auto">
          <a:xfrm>
            <a:off x="3901698" y="9518175"/>
            <a:ext cx="2984871" cy="500417"/>
          </a:xfrm>
          <a:prstGeom prst="rect">
            <a:avLst/>
          </a:prstGeom>
          <a:noFill/>
          <a:ln w="9525">
            <a:noFill/>
            <a:miter lim="800000"/>
            <a:headEnd/>
            <a:tailEnd/>
          </a:ln>
          <a:effectLst/>
        </p:spPr>
        <p:txBody>
          <a:bodyPr vert="horz" wrap="square" lIns="95601" tIns="47800" rIns="95601" bIns="47800" numCol="1" anchor="b" anchorCtr="0" compatLnSpc="1">
            <a:prstTxWarp prst="textNoShape">
              <a:avLst/>
            </a:prstTxWarp>
          </a:bodyPr>
          <a:lstStyle>
            <a:lvl1pPr algn="r">
              <a:defRPr sz="1300">
                <a:latin typeface="Arial" charset="0"/>
              </a:defRPr>
            </a:lvl1pPr>
          </a:lstStyle>
          <a:p>
            <a:pPr>
              <a:defRPr/>
            </a:pPr>
            <a:fld id="{AB3BFA37-72C6-49C4-B722-A434BD883C3A}" type="slidenum">
              <a:rPr lang="id-ID"/>
              <a:pPr>
                <a:defRPr/>
              </a:pPr>
              <a:t>‹#›</a:t>
            </a:fld>
            <a:endParaRPr lang="id-ID"/>
          </a:p>
        </p:txBody>
      </p:sp>
    </p:spTree>
    <p:extLst>
      <p:ext uri="{BB962C8B-B14F-4D97-AF65-F5344CB8AC3E}">
        <p14:creationId xmlns:p14="http://schemas.microsoft.com/office/powerpoint/2010/main" val="160683785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84871" cy="500418"/>
          </a:xfrm>
          <a:prstGeom prst="rect">
            <a:avLst/>
          </a:prstGeom>
          <a:noFill/>
          <a:ln w="9525">
            <a:noFill/>
            <a:miter lim="800000"/>
            <a:headEnd/>
            <a:tailEnd/>
          </a:ln>
          <a:effectLst/>
        </p:spPr>
        <p:txBody>
          <a:bodyPr vert="horz" wrap="square" lIns="95601" tIns="47800" rIns="95601" bIns="47800" numCol="1" anchor="t" anchorCtr="0" compatLnSpc="1">
            <a:prstTxWarp prst="textNoShape">
              <a:avLst/>
            </a:prstTxWarp>
          </a:bodyPr>
          <a:lstStyle>
            <a:lvl1pPr>
              <a:defRPr sz="1300">
                <a:latin typeface="Arial" charset="0"/>
              </a:defRPr>
            </a:lvl1pPr>
          </a:lstStyle>
          <a:p>
            <a:pPr>
              <a:defRPr/>
            </a:pPr>
            <a:endParaRPr lang="en-US"/>
          </a:p>
        </p:txBody>
      </p:sp>
      <p:sp>
        <p:nvSpPr>
          <p:cNvPr id="9219" name="Rectangle 3"/>
          <p:cNvSpPr>
            <a:spLocks noGrp="1" noChangeArrowheads="1"/>
          </p:cNvSpPr>
          <p:nvPr>
            <p:ph type="dt" idx="1"/>
          </p:nvPr>
        </p:nvSpPr>
        <p:spPr bwMode="auto">
          <a:xfrm>
            <a:off x="3901698" y="0"/>
            <a:ext cx="2984871" cy="500418"/>
          </a:xfrm>
          <a:prstGeom prst="rect">
            <a:avLst/>
          </a:prstGeom>
          <a:noFill/>
          <a:ln w="9525">
            <a:noFill/>
            <a:miter lim="800000"/>
            <a:headEnd/>
            <a:tailEnd/>
          </a:ln>
          <a:effectLst/>
        </p:spPr>
        <p:txBody>
          <a:bodyPr vert="horz" wrap="square" lIns="95601" tIns="47800" rIns="95601" bIns="47800" numCol="1" anchor="t" anchorCtr="0" compatLnSpc="1">
            <a:prstTxWarp prst="textNoShape">
              <a:avLst/>
            </a:prstTxWarp>
          </a:bodyPr>
          <a:lstStyle>
            <a:lvl1pPr algn="r">
              <a:defRPr sz="1300">
                <a:latin typeface="Arial" charset="0"/>
              </a:defRPr>
            </a:lvl1pPr>
          </a:lstStyle>
          <a:p>
            <a:pPr>
              <a:defRPr/>
            </a:pPr>
            <a:endParaRPr lang="en-US"/>
          </a:p>
        </p:txBody>
      </p:sp>
      <p:sp>
        <p:nvSpPr>
          <p:cNvPr id="25604" name="Rectangle 4"/>
          <p:cNvSpPr>
            <a:spLocks noGrp="1" noRot="1" noChangeAspect="1" noChangeArrowheads="1" noTextEdit="1"/>
          </p:cNvSpPr>
          <p:nvPr>
            <p:ph type="sldImg" idx="2"/>
          </p:nvPr>
        </p:nvSpPr>
        <p:spPr bwMode="auto">
          <a:xfrm>
            <a:off x="939800" y="750888"/>
            <a:ext cx="5010150" cy="3757612"/>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8817" y="4759941"/>
            <a:ext cx="5510530" cy="4508879"/>
          </a:xfrm>
          <a:prstGeom prst="rect">
            <a:avLst/>
          </a:prstGeom>
          <a:noFill/>
          <a:ln w="9525">
            <a:noFill/>
            <a:miter lim="800000"/>
            <a:headEnd/>
            <a:tailEnd/>
          </a:ln>
          <a:effectLst/>
        </p:spPr>
        <p:txBody>
          <a:bodyPr vert="horz" wrap="square" lIns="95601" tIns="47800" rIns="95601" bIns="4780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9518175"/>
            <a:ext cx="2984871" cy="500417"/>
          </a:xfrm>
          <a:prstGeom prst="rect">
            <a:avLst/>
          </a:prstGeom>
          <a:noFill/>
          <a:ln w="9525">
            <a:noFill/>
            <a:miter lim="800000"/>
            <a:headEnd/>
            <a:tailEnd/>
          </a:ln>
          <a:effectLst/>
        </p:spPr>
        <p:txBody>
          <a:bodyPr vert="horz" wrap="square" lIns="95601" tIns="47800" rIns="95601" bIns="47800" numCol="1" anchor="b" anchorCtr="0" compatLnSpc="1">
            <a:prstTxWarp prst="textNoShape">
              <a:avLst/>
            </a:prstTxWarp>
          </a:bodyPr>
          <a:lstStyle>
            <a:lvl1pPr>
              <a:defRPr sz="1300">
                <a:latin typeface="Arial" charset="0"/>
              </a:defRPr>
            </a:lvl1pPr>
          </a:lstStyle>
          <a:p>
            <a:pPr>
              <a:defRPr/>
            </a:pPr>
            <a:r>
              <a:rPr lang="en-US" smtClean="0"/>
              <a:t>iswoyo@usm.ac.id</a:t>
            </a:r>
            <a:endParaRPr lang="en-US"/>
          </a:p>
        </p:txBody>
      </p:sp>
      <p:sp>
        <p:nvSpPr>
          <p:cNvPr id="9223" name="Rectangle 7"/>
          <p:cNvSpPr>
            <a:spLocks noGrp="1" noChangeArrowheads="1"/>
          </p:cNvSpPr>
          <p:nvPr>
            <p:ph type="sldNum" sz="quarter" idx="5"/>
          </p:nvPr>
        </p:nvSpPr>
        <p:spPr bwMode="auto">
          <a:xfrm>
            <a:off x="3901698" y="9518175"/>
            <a:ext cx="2984871" cy="500417"/>
          </a:xfrm>
          <a:prstGeom prst="rect">
            <a:avLst/>
          </a:prstGeom>
          <a:noFill/>
          <a:ln w="9525">
            <a:noFill/>
            <a:miter lim="800000"/>
            <a:headEnd/>
            <a:tailEnd/>
          </a:ln>
          <a:effectLst/>
        </p:spPr>
        <p:txBody>
          <a:bodyPr vert="horz" wrap="square" lIns="95601" tIns="47800" rIns="95601" bIns="47800" numCol="1" anchor="b" anchorCtr="0" compatLnSpc="1">
            <a:prstTxWarp prst="textNoShape">
              <a:avLst/>
            </a:prstTxWarp>
          </a:bodyPr>
          <a:lstStyle>
            <a:lvl1pPr algn="r">
              <a:defRPr sz="1300">
                <a:latin typeface="Arial" charset="0"/>
              </a:defRPr>
            </a:lvl1pPr>
          </a:lstStyle>
          <a:p>
            <a:pPr>
              <a:defRPr/>
            </a:pPr>
            <a:fld id="{8C53EC79-81D3-40EF-AA11-313681FED590}" type="slidenum">
              <a:rPr lang="en-US"/>
              <a:pPr>
                <a:defRPr/>
              </a:pPr>
              <a:t>‹#›</a:t>
            </a:fld>
            <a:endParaRPr lang="en-US"/>
          </a:p>
        </p:txBody>
      </p:sp>
    </p:spTree>
    <p:extLst>
      <p:ext uri="{BB962C8B-B14F-4D97-AF65-F5344CB8AC3E}">
        <p14:creationId xmlns:p14="http://schemas.microsoft.com/office/powerpoint/2010/main" val="246712147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p:cNvSpPr>
            <a:spLocks noGrp="1" noChangeArrowheads="1"/>
          </p:cNvSpPr>
          <p:nvPr>
            <p:ph type="ftr" sz="quarter" idx="4"/>
          </p:nvPr>
        </p:nvSpPr>
        <p:spPr>
          <a:noFill/>
        </p:spPr>
        <p:txBody>
          <a:bodyPr/>
          <a:lstStyle/>
          <a:p>
            <a:r>
              <a:rPr lang="en-US" smtClean="0"/>
              <a:t>iswoyo@usm.ac.id</a:t>
            </a:r>
          </a:p>
        </p:txBody>
      </p:sp>
      <p:sp>
        <p:nvSpPr>
          <p:cNvPr id="26627" name="Rectangle 7"/>
          <p:cNvSpPr>
            <a:spLocks noGrp="1" noChangeArrowheads="1"/>
          </p:cNvSpPr>
          <p:nvPr>
            <p:ph type="sldNum" sz="quarter" idx="5"/>
          </p:nvPr>
        </p:nvSpPr>
        <p:spPr>
          <a:noFill/>
        </p:spPr>
        <p:txBody>
          <a:bodyPr/>
          <a:lstStyle/>
          <a:p>
            <a:fld id="{4457D3E5-1336-4655-B5A8-10DE257A9231}" type="slidenum">
              <a:rPr lang="en-US" smtClean="0"/>
              <a:pPr/>
              <a:t>1</a:t>
            </a:fld>
            <a:endParaRPr lang="en-US" smtClean="0"/>
          </a:p>
        </p:txBody>
      </p:sp>
      <p:sp>
        <p:nvSpPr>
          <p:cNvPr id="26628" name="Rectangle 2"/>
          <p:cNvSpPr>
            <a:spLocks noGrp="1" noRot="1" noChangeAspect="1" noChangeArrowheads="1" noTextEdit="1"/>
          </p:cNvSpPr>
          <p:nvPr>
            <p:ph type="sldImg"/>
          </p:nvPr>
        </p:nvSpPr>
        <p:spPr>
          <a:ln/>
        </p:spPr>
      </p:sp>
      <p:sp>
        <p:nvSpPr>
          <p:cNvPr id="26629" name="Rectangle 3"/>
          <p:cNvSpPr>
            <a:spLocks noGrp="1" noChangeArrowheads="1"/>
          </p:cNvSpPr>
          <p:nvPr>
            <p:ph type="body" idx="1"/>
          </p:nvPr>
        </p:nvSpPr>
        <p:spPr>
          <a:noFill/>
          <a:ln/>
        </p:spPr>
        <p:txBody>
          <a:bodyPr/>
          <a:lstStyle/>
          <a:p>
            <a:pPr eaLnBrk="1" hangingPunct="1"/>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r>
              <a:rPr lang="en-US" smtClean="0"/>
              <a:t>Tuesday, February 19, 2013</a:t>
            </a:r>
            <a:endParaRPr lang="id-ID"/>
          </a:p>
        </p:txBody>
      </p:sp>
      <p:sp>
        <p:nvSpPr>
          <p:cNvPr id="19" name="Footer Placeholder 18"/>
          <p:cNvSpPr>
            <a:spLocks noGrp="1"/>
          </p:cNvSpPr>
          <p:nvPr>
            <p:ph type="ftr" sz="quarter" idx="11"/>
          </p:nvPr>
        </p:nvSpPr>
        <p:spPr/>
        <p:txBody>
          <a:bodyPr/>
          <a:lstStyle/>
          <a:p>
            <a:pPr>
              <a:defRPr/>
            </a:pPr>
            <a:r>
              <a:rPr lang="id-ID" smtClean="0"/>
              <a:t>iswoyo USM / Rayon I</a:t>
            </a:r>
            <a:endParaRPr lang="id-ID"/>
          </a:p>
        </p:txBody>
      </p:sp>
      <p:sp>
        <p:nvSpPr>
          <p:cNvPr id="27" name="Slide Number Placeholder 26"/>
          <p:cNvSpPr>
            <a:spLocks noGrp="1"/>
          </p:cNvSpPr>
          <p:nvPr>
            <p:ph type="sldNum" sz="quarter" idx="12"/>
          </p:nvPr>
        </p:nvSpPr>
        <p:spPr/>
        <p:txBody>
          <a:bodyPr/>
          <a:lstStyle/>
          <a:p>
            <a:pPr>
              <a:defRPr/>
            </a:pPr>
            <a:fld id="{43597055-A36C-42FD-8874-1178539E88EB}" type="slidenum">
              <a:rPr lang="id-ID" smtClean="0"/>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Tuesday, February 19, 2013</a:t>
            </a:r>
            <a:endParaRPr lang="id-ID"/>
          </a:p>
        </p:txBody>
      </p:sp>
      <p:sp>
        <p:nvSpPr>
          <p:cNvPr id="5" name="Footer Placeholder 4"/>
          <p:cNvSpPr>
            <a:spLocks noGrp="1"/>
          </p:cNvSpPr>
          <p:nvPr>
            <p:ph type="ftr" sz="quarter" idx="11"/>
          </p:nvPr>
        </p:nvSpPr>
        <p:spPr/>
        <p:txBody>
          <a:bodyPr/>
          <a:lstStyle/>
          <a:p>
            <a:pPr>
              <a:defRPr/>
            </a:pPr>
            <a:r>
              <a:rPr lang="id-ID" smtClean="0"/>
              <a:t>iswoyo USM / Rayon I</a:t>
            </a:r>
            <a:endParaRPr lang="id-ID"/>
          </a:p>
        </p:txBody>
      </p:sp>
      <p:sp>
        <p:nvSpPr>
          <p:cNvPr id="6" name="Slide Number Placeholder 5"/>
          <p:cNvSpPr>
            <a:spLocks noGrp="1"/>
          </p:cNvSpPr>
          <p:nvPr>
            <p:ph type="sldNum" sz="quarter" idx="12"/>
          </p:nvPr>
        </p:nvSpPr>
        <p:spPr/>
        <p:txBody>
          <a:bodyPr/>
          <a:lstStyle/>
          <a:p>
            <a:pPr>
              <a:defRPr/>
            </a:pPr>
            <a:fld id="{87ED4D78-CDBC-4B43-A57A-2CC30EBDAAB7}" type="slidenum">
              <a:rPr lang="id-ID" smtClean="0"/>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Tuesday, February 19, 2013</a:t>
            </a:r>
            <a:endParaRPr lang="id-ID"/>
          </a:p>
        </p:txBody>
      </p:sp>
      <p:sp>
        <p:nvSpPr>
          <p:cNvPr id="5" name="Footer Placeholder 4"/>
          <p:cNvSpPr>
            <a:spLocks noGrp="1"/>
          </p:cNvSpPr>
          <p:nvPr>
            <p:ph type="ftr" sz="quarter" idx="11"/>
          </p:nvPr>
        </p:nvSpPr>
        <p:spPr/>
        <p:txBody>
          <a:bodyPr/>
          <a:lstStyle/>
          <a:p>
            <a:pPr>
              <a:defRPr/>
            </a:pPr>
            <a:r>
              <a:rPr lang="id-ID" smtClean="0"/>
              <a:t>iswoyo USM / Rayon I</a:t>
            </a:r>
            <a:endParaRPr lang="id-ID"/>
          </a:p>
        </p:txBody>
      </p:sp>
      <p:sp>
        <p:nvSpPr>
          <p:cNvPr id="6" name="Slide Number Placeholder 5"/>
          <p:cNvSpPr>
            <a:spLocks noGrp="1"/>
          </p:cNvSpPr>
          <p:nvPr>
            <p:ph type="sldNum" sz="quarter" idx="12"/>
          </p:nvPr>
        </p:nvSpPr>
        <p:spPr/>
        <p:txBody>
          <a:bodyPr/>
          <a:lstStyle/>
          <a:p>
            <a:pPr>
              <a:defRPr/>
            </a:pPr>
            <a:fld id="{2093E6BC-8627-48E8-BD93-C6A7E055EDF0}" type="slidenum">
              <a:rPr lang="id-ID" smtClean="0"/>
              <a:pPr>
                <a:defRPr/>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495800"/>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4"/>
          <p:cNvSpPr>
            <a:spLocks noGrp="1" noChangeArrowheads="1"/>
          </p:cNvSpPr>
          <p:nvPr>
            <p:ph type="dt" sz="half" idx="10"/>
          </p:nvPr>
        </p:nvSpPr>
        <p:spPr>
          <a:ln/>
        </p:spPr>
        <p:txBody>
          <a:bodyPr/>
          <a:lstStyle>
            <a:lvl1pPr>
              <a:defRPr/>
            </a:lvl1pPr>
          </a:lstStyle>
          <a:p>
            <a:pPr>
              <a:defRPr/>
            </a:pPr>
            <a:r>
              <a:rPr lang="en-US" smtClean="0"/>
              <a:t>Tuesday, February 19, 2013</a:t>
            </a:r>
            <a:endParaRPr lang="id-ID"/>
          </a:p>
        </p:txBody>
      </p:sp>
      <p:sp>
        <p:nvSpPr>
          <p:cNvPr id="6" name="Rectangle 25"/>
          <p:cNvSpPr>
            <a:spLocks noGrp="1" noChangeArrowheads="1"/>
          </p:cNvSpPr>
          <p:nvPr>
            <p:ph type="ftr" sz="quarter" idx="11"/>
          </p:nvPr>
        </p:nvSpPr>
        <p:spPr>
          <a:ln/>
        </p:spPr>
        <p:txBody>
          <a:bodyPr/>
          <a:lstStyle>
            <a:lvl1pPr>
              <a:defRPr/>
            </a:lvl1pPr>
          </a:lstStyle>
          <a:p>
            <a:pPr>
              <a:defRPr/>
            </a:pPr>
            <a:r>
              <a:rPr lang="id-ID" smtClean="0"/>
              <a:t>iswoyo USM / Rayon I</a:t>
            </a:r>
            <a:endParaRPr lang="id-ID"/>
          </a:p>
        </p:txBody>
      </p:sp>
      <p:sp>
        <p:nvSpPr>
          <p:cNvPr id="7" name="Rectangle 26"/>
          <p:cNvSpPr>
            <a:spLocks noGrp="1" noChangeArrowheads="1"/>
          </p:cNvSpPr>
          <p:nvPr>
            <p:ph type="sldNum" sz="quarter" idx="12"/>
          </p:nvPr>
        </p:nvSpPr>
        <p:spPr>
          <a:ln/>
        </p:spPr>
        <p:txBody>
          <a:bodyPr/>
          <a:lstStyle>
            <a:lvl1pPr>
              <a:defRPr/>
            </a:lvl1pPr>
          </a:lstStyle>
          <a:p>
            <a:pPr>
              <a:defRPr/>
            </a:pPr>
            <a:fld id="{151239EE-0FC9-49EE-A6CD-79FAD4129222}" type="slidenum">
              <a:rPr lang="id-ID"/>
              <a:pPr>
                <a:defRPr/>
              </a:pPr>
              <a:t>‹#›</a:t>
            </a:fld>
            <a:endParaRPr lang="id-I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4"/>
          <p:cNvSpPr>
            <a:spLocks noGrp="1" noChangeArrowheads="1"/>
          </p:cNvSpPr>
          <p:nvPr>
            <p:ph type="dt" sz="half" idx="10"/>
          </p:nvPr>
        </p:nvSpPr>
        <p:spPr>
          <a:ln/>
        </p:spPr>
        <p:txBody>
          <a:bodyPr/>
          <a:lstStyle>
            <a:lvl1pPr>
              <a:defRPr/>
            </a:lvl1pPr>
          </a:lstStyle>
          <a:p>
            <a:pPr>
              <a:defRPr/>
            </a:pPr>
            <a:r>
              <a:rPr lang="en-US" smtClean="0"/>
              <a:t>Tuesday, February 19, 2013</a:t>
            </a:r>
            <a:endParaRPr lang="id-ID"/>
          </a:p>
        </p:txBody>
      </p:sp>
      <p:sp>
        <p:nvSpPr>
          <p:cNvPr id="6" name="Rectangle 45"/>
          <p:cNvSpPr>
            <a:spLocks noGrp="1" noChangeArrowheads="1"/>
          </p:cNvSpPr>
          <p:nvPr>
            <p:ph type="ftr" sz="quarter" idx="11"/>
          </p:nvPr>
        </p:nvSpPr>
        <p:spPr>
          <a:ln/>
        </p:spPr>
        <p:txBody>
          <a:bodyPr/>
          <a:lstStyle>
            <a:lvl1pPr>
              <a:defRPr/>
            </a:lvl1pPr>
          </a:lstStyle>
          <a:p>
            <a:pPr>
              <a:defRPr/>
            </a:pPr>
            <a:r>
              <a:rPr lang="id-ID" smtClean="0"/>
              <a:t>iswoyo USM / Rayon I</a:t>
            </a:r>
            <a:endParaRPr lang="id-ID"/>
          </a:p>
        </p:txBody>
      </p:sp>
      <p:sp>
        <p:nvSpPr>
          <p:cNvPr id="7" name="Rectangle 46"/>
          <p:cNvSpPr>
            <a:spLocks noGrp="1" noChangeArrowheads="1"/>
          </p:cNvSpPr>
          <p:nvPr>
            <p:ph type="sldNum" sz="quarter" idx="12"/>
          </p:nvPr>
        </p:nvSpPr>
        <p:spPr>
          <a:ln/>
        </p:spPr>
        <p:txBody>
          <a:bodyPr/>
          <a:lstStyle>
            <a:lvl1pPr>
              <a:defRPr/>
            </a:lvl1pPr>
          </a:lstStyle>
          <a:p>
            <a:pPr>
              <a:defRPr/>
            </a:pPr>
            <a:fld id="{F34B9368-82A9-4B3A-921A-BBF11FEAE1E6}" type="slidenum">
              <a:rPr lang="id-ID"/>
              <a:pPr>
                <a:defRPr/>
              </a:pPr>
              <a:t>‹#›</a:t>
            </a:fld>
            <a:endParaRPr lang="id-I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9"/>
          <p:cNvSpPr>
            <a:spLocks noGrp="1"/>
          </p:cNvSpPr>
          <p:nvPr>
            <p:ph type="dt" sz="half" idx="10"/>
          </p:nvPr>
        </p:nvSpPr>
        <p:spPr/>
        <p:txBody>
          <a:bodyPr/>
          <a:lstStyle>
            <a:lvl1pPr>
              <a:defRPr/>
            </a:lvl1pPr>
          </a:lstStyle>
          <a:p>
            <a:pPr>
              <a:defRPr/>
            </a:pPr>
            <a:r>
              <a:rPr lang="en-US" smtClean="0"/>
              <a:t>Tuesday, February 19, 2013</a:t>
            </a:r>
            <a:endParaRPr lang="id-ID" dirty="0"/>
          </a:p>
        </p:txBody>
      </p:sp>
      <p:sp>
        <p:nvSpPr>
          <p:cNvPr id="4" name="Footer Placeholder 21"/>
          <p:cNvSpPr>
            <a:spLocks noGrp="1"/>
          </p:cNvSpPr>
          <p:nvPr>
            <p:ph type="ftr" sz="quarter" idx="11"/>
          </p:nvPr>
        </p:nvSpPr>
        <p:spPr/>
        <p:txBody>
          <a:bodyPr/>
          <a:lstStyle>
            <a:lvl1pPr>
              <a:defRPr/>
            </a:lvl1pPr>
          </a:lstStyle>
          <a:p>
            <a:pPr>
              <a:defRPr/>
            </a:pPr>
            <a:r>
              <a:rPr lang="id-ID" smtClean="0"/>
              <a:t>iswoyo USM / Rayon I</a:t>
            </a:r>
            <a:endParaRPr lang="id-ID" dirty="0"/>
          </a:p>
        </p:txBody>
      </p:sp>
      <p:sp>
        <p:nvSpPr>
          <p:cNvPr id="5" name="Slide Number Placeholder 17"/>
          <p:cNvSpPr>
            <a:spLocks noGrp="1"/>
          </p:cNvSpPr>
          <p:nvPr>
            <p:ph type="sldNum" sz="quarter" idx="12"/>
          </p:nvPr>
        </p:nvSpPr>
        <p:spPr/>
        <p:txBody>
          <a:bodyPr/>
          <a:lstStyle>
            <a:lvl1pPr>
              <a:defRPr/>
            </a:lvl1pPr>
          </a:lstStyle>
          <a:p>
            <a:pPr>
              <a:defRPr/>
            </a:pPr>
            <a:fld id="{DAACDFF0-BC6B-4B83-B149-081ADE9FA852}" type="slidenum">
              <a:rPr lang="id-ID"/>
              <a:pPr>
                <a:defRPr/>
              </a:pPr>
              <a:t>‹#›</a:t>
            </a:fld>
            <a:endParaRPr lang="id-I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8007" y="274196"/>
            <a:ext cx="8229601" cy="1143783"/>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8007" y="1599730"/>
            <a:ext cx="4036585" cy="21872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9410" y="1599730"/>
            <a:ext cx="4038197" cy="21872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8007" y="3937436"/>
            <a:ext cx="4036585" cy="21888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9410" y="3937436"/>
            <a:ext cx="4038197" cy="21888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Tuesday, February 19,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iswoyo USM / Rayon 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E7DAC31-2849-4E25-80C2-026EDBB158D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en-US" smtClean="0"/>
              <a:t>Tuesday, February 19, 2013</a:t>
            </a:r>
            <a:endParaRPr lang="id-ID"/>
          </a:p>
        </p:txBody>
      </p:sp>
      <p:sp>
        <p:nvSpPr>
          <p:cNvPr id="5" name="Footer Placeholder 4"/>
          <p:cNvSpPr>
            <a:spLocks noGrp="1"/>
          </p:cNvSpPr>
          <p:nvPr>
            <p:ph type="ftr" sz="quarter" idx="11"/>
          </p:nvPr>
        </p:nvSpPr>
        <p:spPr/>
        <p:txBody>
          <a:bodyPr/>
          <a:lstStyle/>
          <a:p>
            <a:pPr>
              <a:defRPr/>
            </a:pPr>
            <a:r>
              <a:rPr lang="id-ID" smtClean="0"/>
              <a:t>iswoyo USM / Rayon I</a:t>
            </a:r>
            <a:endParaRPr lang="id-ID"/>
          </a:p>
        </p:txBody>
      </p:sp>
      <p:sp>
        <p:nvSpPr>
          <p:cNvPr id="6" name="Slide Number Placeholder 5"/>
          <p:cNvSpPr>
            <a:spLocks noGrp="1"/>
          </p:cNvSpPr>
          <p:nvPr>
            <p:ph type="sldNum" sz="quarter" idx="12"/>
          </p:nvPr>
        </p:nvSpPr>
        <p:spPr/>
        <p:txBody>
          <a:bodyPr/>
          <a:lstStyle/>
          <a:p>
            <a:pPr>
              <a:defRPr/>
            </a:pPr>
            <a:fld id="{D7FF696B-98E3-46BD-8AC5-B5A74252B45F}" type="slidenum">
              <a:rPr lang="id-ID" smtClean="0"/>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r>
              <a:rPr lang="en-US" smtClean="0"/>
              <a:t>Tuesday, February 19, 2013</a:t>
            </a:r>
            <a:endParaRPr lang="id-ID"/>
          </a:p>
        </p:txBody>
      </p:sp>
      <p:sp>
        <p:nvSpPr>
          <p:cNvPr id="5" name="Footer Placeholder 4"/>
          <p:cNvSpPr>
            <a:spLocks noGrp="1"/>
          </p:cNvSpPr>
          <p:nvPr>
            <p:ph type="ftr" sz="quarter" idx="11"/>
          </p:nvPr>
        </p:nvSpPr>
        <p:spPr/>
        <p:txBody>
          <a:bodyPr/>
          <a:lstStyle/>
          <a:p>
            <a:pPr>
              <a:defRPr/>
            </a:pPr>
            <a:r>
              <a:rPr lang="id-ID" smtClean="0"/>
              <a:t>iswoyo USM / Rayon I</a:t>
            </a:r>
            <a:endParaRPr lang="id-ID"/>
          </a:p>
        </p:txBody>
      </p:sp>
      <p:sp>
        <p:nvSpPr>
          <p:cNvPr id="6" name="Slide Number Placeholder 5"/>
          <p:cNvSpPr>
            <a:spLocks noGrp="1"/>
          </p:cNvSpPr>
          <p:nvPr>
            <p:ph type="sldNum" sz="quarter" idx="12"/>
          </p:nvPr>
        </p:nvSpPr>
        <p:spPr/>
        <p:txBody>
          <a:bodyPr/>
          <a:lstStyle/>
          <a:p>
            <a:pPr>
              <a:defRPr/>
            </a:pPr>
            <a:fld id="{6A5059DE-95A3-4284-8C51-4464963EF8C0}" type="slidenum">
              <a:rPr lang="id-ID" smtClean="0"/>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r>
              <a:rPr lang="en-US" smtClean="0"/>
              <a:t>Tuesday, February 19, 2013</a:t>
            </a:r>
            <a:endParaRPr lang="id-ID"/>
          </a:p>
        </p:txBody>
      </p:sp>
      <p:sp>
        <p:nvSpPr>
          <p:cNvPr id="6" name="Footer Placeholder 5"/>
          <p:cNvSpPr>
            <a:spLocks noGrp="1"/>
          </p:cNvSpPr>
          <p:nvPr>
            <p:ph type="ftr" sz="quarter" idx="11"/>
          </p:nvPr>
        </p:nvSpPr>
        <p:spPr/>
        <p:txBody>
          <a:bodyPr/>
          <a:lstStyle/>
          <a:p>
            <a:pPr>
              <a:defRPr/>
            </a:pPr>
            <a:r>
              <a:rPr lang="id-ID" smtClean="0"/>
              <a:t>iswoyo USM / Rayon I</a:t>
            </a:r>
            <a:endParaRPr lang="id-ID"/>
          </a:p>
        </p:txBody>
      </p:sp>
      <p:sp>
        <p:nvSpPr>
          <p:cNvPr id="7" name="Slide Number Placeholder 6"/>
          <p:cNvSpPr>
            <a:spLocks noGrp="1"/>
          </p:cNvSpPr>
          <p:nvPr>
            <p:ph type="sldNum" sz="quarter" idx="12"/>
          </p:nvPr>
        </p:nvSpPr>
        <p:spPr/>
        <p:txBody>
          <a:bodyPr/>
          <a:lstStyle/>
          <a:p>
            <a:pPr>
              <a:defRPr/>
            </a:pPr>
            <a:fld id="{E4AAE295-9E83-409D-83E5-395C73954E39}" type="slidenum">
              <a:rPr lang="id-ID" smtClean="0"/>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r>
              <a:rPr lang="en-US" smtClean="0"/>
              <a:t>Tuesday, February 19, 2013</a:t>
            </a:r>
            <a:endParaRPr lang="id-ID"/>
          </a:p>
        </p:txBody>
      </p:sp>
      <p:sp>
        <p:nvSpPr>
          <p:cNvPr id="8" name="Footer Placeholder 7"/>
          <p:cNvSpPr>
            <a:spLocks noGrp="1"/>
          </p:cNvSpPr>
          <p:nvPr>
            <p:ph type="ftr" sz="quarter" idx="11"/>
          </p:nvPr>
        </p:nvSpPr>
        <p:spPr/>
        <p:txBody>
          <a:bodyPr/>
          <a:lstStyle/>
          <a:p>
            <a:pPr>
              <a:defRPr/>
            </a:pPr>
            <a:r>
              <a:rPr lang="id-ID" smtClean="0"/>
              <a:t>iswoyo USM / Rayon I</a:t>
            </a:r>
            <a:endParaRPr lang="id-ID"/>
          </a:p>
        </p:txBody>
      </p:sp>
      <p:sp>
        <p:nvSpPr>
          <p:cNvPr id="9" name="Slide Number Placeholder 8"/>
          <p:cNvSpPr>
            <a:spLocks noGrp="1"/>
          </p:cNvSpPr>
          <p:nvPr>
            <p:ph type="sldNum" sz="quarter" idx="12"/>
          </p:nvPr>
        </p:nvSpPr>
        <p:spPr/>
        <p:txBody>
          <a:bodyPr/>
          <a:lstStyle/>
          <a:p>
            <a:pPr>
              <a:defRPr/>
            </a:pPr>
            <a:fld id="{08BA1022-3B2C-4E68-9EEF-290BCAE92AC1}" type="slidenum">
              <a:rPr lang="id-ID" smtClean="0"/>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r>
              <a:rPr lang="en-US" smtClean="0"/>
              <a:t>Tuesday, February 19, 2013</a:t>
            </a:r>
            <a:endParaRPr lang="id-ID"/>
          </a:p>
        </p:txBody>
      </p:sp>
      <p:sp>
        <p:nvSpPr>
          <p:cNvPr id="8" name="Slide Number Placeholder 7"/>
          <p:cNvSpPr>
            <a:spLocks noGrp="1"/>
          </p:cNvSpPr>
          <p:nvPr>
            <p:ph type="sldNum" sz="quarter" idx="11"/>
          </p:nvPr>
        </p:nvSpPr>
        <p:spPr/>
        <p:txBody>
          <a:bodyPr/>
          <a:lstStyle/>
          <a:p>
            <a:pPr>
              <a:defRPr/>
            </a:pPr>
            <a:fld id="{490E90F7-AD57-445F-B571-1DD9E49814CB}" type="slidenum">
              <a:rPr lang="id-ID" smtClean="0"/>
              <a:pPr>
                <a:defRPr/>
              </a:pPr>
              <a:t>‹#›</a:t>
            </a:fld>
            <a:endParaRPr lang="id-ID"/>
          </a:p>
        </p:txBody>
      </p:sp>
      <p:sp>
        <p:nvSpPr>
          <p:cNvPr id="9" name="Footer Placeholder 8"/>
          <p:cNvSpPr>
            <a:spLocks noGrp="1"/>
          </p:cNvSpPr>
          <p:nvPr>
            <p:ph type="ftr" sz="quarter" idx="12"/>
          </p:nvPr>
        </p:nvSpPr>
        <p:spPr/>
        <p:txBody>
          <a:bodyPr/>
          <a:lstStyle/>
          <a:p>
            <a:pPr>
              <a:defRPr/>
            </a:pPr>
            <a:r>
              <a:rPr lang="id-ID" smtClean="0"/>
              <a:t>iswoyo USM / Rayon I</a:t>
            </a:r>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Tuesday, February 19, 2013</a:t>
            </a:r>
            <a:endParaRPr lang="id-ID"/>
          </a:p>
        </p:txBody>
      </p:sp>
      <p:sp>
        <p:nvSpPr>
          <p:cNvPr id="3" name="Footer Placeholder 2"/>
          <p:cNvSpPr>
            <a:spLocks noGrp="1"/>
          </p:cNvSpPr>
          <p:nvPr>
            <p:ph type="ftr" sz="quarter" idx="11"/>
          </p:nvPr>
        </p:nvSpPr>
        <p:spPr/>
        <p:txBody>
          <a:bodyPr/>
          <a:lstStyle/>
          <a:p>
            <a:pPr>
              <a:defRPr/>
            </a:pPr>
            <a:r>
              <a:rPr lang="id-ID" smtClean="0"/>
              <a:t>iswoyo USM / Rayon I</a:t>
            </a:r>
            <a:endParaRPr lang="id-ID"/>
          </a:p>
        </p:txBody>
      </p:sp>
      <p:sp>
        <p:nvSpPr>
          <p:cNvPr id="4" name="Slide Number Placeholder 3"/>
          <p:cNvSpPr>
            <a:spLocks noGrp="1"/>
          </p:cNvSpPr>
          <p:nvPr>
            <p:ph type="sldNum" sz="quarter" idx="12"/>
          </p:nvPr>
        </p:nvSpPr>
        <p:spPr/>
        <p:txBody>
          <a:bodyPr/>
          <a:lstStyle/>
          <a:p>
            <a:pPr>
              <a:defRPr/>
            </a:pPr>
            <a:fld id="{8152BC7A-B2B1-415F-9BB7-F1BF903CF6D1}" type="slidenum">
              <a:rPr lang="id-ID" smtClean="0"/>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r>
              <a:rPr lang="en-US" smtClean="0"/>
              <a:t>Tuesday, February 19, 2013</a:t>
            </a:r>
            <a:endParaRPr lang="id-ID"/>
          </a:p>
        </p:txBody>
      </p:sp>
      <p:sp>
        <p:nvSpPr>
          <p:cNvPr id="6" name="Footer Placeholder 5"/>
          <p:cNvSpPr>
            <a:spLocks noGrp="1"/>
          </p:cNvSpPr>
          <p:nvPr>
            <p:ph type="ftr" sz="quarter" idx="11"/>
          </p:nvPr>
        </p:nvSpPr>
        <p:spPr/>
        <p:txBody>
          <a:bodyPr/>
          <a:lstStyle/>
          <a:p>
            <a:pPr>
              <a:defRPr/>
            </a:pPr>
            <a:r>
              <a:rPr lang="id-ID" smtClean="0"/>
              <a:t>iswoyo USM / Rayon I</a:t>
            </a:r>
            <a:endParaRPr lang="id-ID"/>
          </a:p>
        </p:txBody>
      </p:sp>
      <p:sp>
        <p:nvSpPr>
          <p:cNvPr id="7" name="Slide Number Placeholder 6"/>
          <p:cNvSpPr>
            <a:spLocks noGrp="1"/>
          </p:cNvSpPr>
          <p:nvPr>
            <p:ph type="sldNum" sz="quarter" idx="12"/>
          </p:nvPr>
        </p:nvSpPr>
        <p:spPr>
          <a:xfrm>
            <a:off x="8156448" y="6422064"/>
            <a:ext cx="762000" cy="365125"/>
          </a:xfrm>
        </p:spPr>
        <p:txBody>
          <a:bodyPr/>
          <a:lstStyle/>
          <a:p>
            <a:pPr>
              <a:defRPr/>
            </a:pPr>
            <a:fld id="{604A5CEA-9F64-45B6-BC1B-05355B0DA2B7}" type="slidenum">
              <a:rPr lang="id-ID" smtClean="0"/>
              <a:pPr>
                <a:defRPr/>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a:defRPr/>
            </a:pPr>
            <a:r>
              <a:rPr lang="en-US" smtClean="0"/>
              <a:t>Tuesday, February 19, 2013</a:t>
            </a:r>
            <a:endParaRPr lang="id-ID"/>
          </a:p>
        </p:txBody>
      </p:sp>
      <p:sp>
        <p:nvSpPr>
          <p:cNvPr id="6" name="Footer Placeholder 5"/>
          <p:cNvSpPr>
            <a:spLocks noGrp="1"/>
          </p:cNvSpPr>
          <p:nvPr>
            <p:ph type="ftr" sz="quarter" idx="11"/>
          </p:nvPr>
        </p:nvSpPr>
        <p:spPr/>
        <p:txBody>
          <a:bodyPr/>
          <a:lstStyle/>
          <a:p>
            <a:pPr>
              <a:defRPr/>
            </a:pPr>
            <a:r>
              <a:rPr lang="id-ID" smtClean="0"/>
              <a:t>iswoyo USM / Rayon I</a:t>
            </a:r>
            <a:endParaRPr lang="id-ID"/>
          </a:p>
        </p:txBody>
      </p:sp>
      <p:sp>
        <p:nvSpPr>
          <p:cNvPr id="7" name="Slide Number Placeholder 6"/>
          <p:cNvSpPr>
            <a:spLocks noGrp="1"/>
          </p:cNvSpPr>
          <p:nvPr>
            <p:ph type="sldNum" sz="quarter" idx="12"/>
          </p:nvPr>
        </p:nvSpPr>
        <p:spPr/>
        <p:txBody>
          <a:bodyPr/>
          <a:lstStyle/>
          <a:p>
            <a:pPr>
              <a:defRPr/>
            </a:pPr>
            <a:fld id="{F57E9EEC-9ADF-4446-8338-DA642C284117}" type="slidenum">
              <a:rPr lang="id-ID" smtClean="0"/>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r>
              <a:rPr lang="en-US" smtClean="0"/>
              <a:t>Tuesday, February 19, 2013</a:t>
            </a:r>
            <a:endParaRPr lang="id-ID"/>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r>
              <a:rPr lang="id-ID" smtClean="0"/>
              <a:t>iswoyo USM / Rayon I</a:t>
            </a:r>
            <a:endParaRPr lang="id-ID"/>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60DBE77C-1003-49B2-B273-B6A996CB6BC3}" type="slidenum">
              <a:rPr lang="id-ID" smtClean="0"/>
              <a:pPr>
                <a:defRPr/>
              </a:pPr>
              <a:t>‹#›</a:t>
            </a:fld>
            <a:endParaRPr lang="id-ID"/>
          </a:p>
        </p:txBody>
      </p:sp>
    </p:spTree>
  </p:cSld>
  <p:clrMap bg1="dk1" tx1="lt1" bg2="dk2" tx2="lt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 id="2147483876" r:id="rId13"/>
    <p:sldLayoutId id="2147483878" r:id="rId14"/>
    <p:sldLayoutId id="2147483880" r:id="rId15"/>
  </p:sldLayoutIdLst>
  <p:hf hdr="0" dt="0"/>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package" Target="../embeddings/Microsoft_Word_Document1.docx"/></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package" Target="../embeddings/Microsoft_Word_Document2.docx"/></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8.emf"/><Relationship Id="rId4" Type="http://schemas.openxmlformats.org/officeDocument/2006/relationships/package" Target="../embeddings/Microsoft_Word_Document3.docx"/></Relationships>
</file>

<file path=ppt/slides/_rels/slide47.xml.rels><?xml version="1.0" encoding="UTF-8" standalone="yes"?>
<Relationships xmlns="http://schemas.openxmlformats.org/package/2006/relationships"><Relationship Id="rId3" Type="http://schemas.openxmlformats.org/officeDocument/2006/relationships/package" Target="../embeddings/Microsoft_Word_Document4.doc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9.e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3528" y="1124744"/>
            <a:ext cx="8497888" cy="1678112"/>
          </a:xfrm>
        </p:spPr>
        <p:txBody>
          <a:bodyPr>
            <a:normAutofit fontScale="90000"/>
          </a:bodyPr>
          <a:lstStyle/>
          <a:p>
            <a:pPr eaLnBrk="1" hangingPunct="1">
              <a:defRPr/>
            </a:pPr>
            <a:r>
              <a:rPr sz="4800" b="1" smtClean="0">
                <a:solidFill>
                  <a:srgbClr val="FFC000"/>
                </a:solidFill>
                <a:latin typeface="Verdana" pitchFamily="34" charset="0"/>
              </a:rPr>
              <a:t>STRATEGI MERAIH SUKSES </a:t>
            </a:r>
            <a:r>
              <a:rPr lang="en-US" sz="6000" b="1" dirty="0" smtClean="0">
                <a:solidFill>
                  <a:schemeClr val="tx2">
                    <a:lumMod val="75000"/>
                  </a:schemeClr>
                </a:solidFill>
                <a:latin typeface="Verdana" pitchFamily="34" charset="0"/>
              </a:rPr>
              <a:t>PKM</a:t>
            </a:r>
            <a:r>
              <a:rPr lang="id-ID" sz="6000" b="1" dirty="0" smtClean="0">
                <a:solidFill>
                  <a:schemeClr val="tx2">
                    <a:lumMod val="75000"/>
                  </a:schemeClr>
                </a:solidFill>
                <a:latin typeface="Verdana" pitchFamily="34" charset="0"/>
              </a:rPr>
              <a:t> </a:t>
            </a:r>
            <a:endParaRPr lang="en-US" sz="6000" b="1" dirty="0" smtClean="0">
              <a:solidFill>
                <a:schemeClr val="tx2">
                  <a:lumMod val="75000"/>
                </a:schemeClr>
              </a:solidFill>
              <a:latin typeface="Verdana" pitchFamily="34" charset="0"/>
            </a:endParaRPr>
          </a:p>
        </p:txBody>
      </p:sp>
      <p:sp>
        <p:nvSpPr>
          <p:cNvPr id="2051" name="Rectangle 3"/>
          <p:cNvSpPr>
            <a:spLocks noGrp="1" noChangeArrowheads="1"/>
          </p:cNvSpPr>
          <p:nvPr>
            <p:ph type="subTitle" idx="1"/>
          </p:nvPr>
        </p:nvSpPr>
        <p:spPr>
          <a:xfrm>
            <a:off x="1643042" y="3714752"/>
            <a:ext cx="6400800" cy="1044490"/>
          </a:xfrm>
        </p:spPr>
        <p:txBody>
          <a:bodyPr>
            <a:normAutofit/>
          </a:bodyPr>
          <a:lstStyle/>
          <a:p>
            <a:pPr eaLnBrk="1" hangingPunct="1">
              <a:lnSpc>
                <a:spcPct val="80000"/>
              </a:lnSpc>
              <a:defRPr/>
            </a:pPr>
            <a:r>
              <a:rPr lang="en-US" sz="2400" dirty="0" smtClean="0"/>
              <a:t>ISWOYO </a:t>
            </a:r>
          </a:p>
          <a:p>
            <a:pPr eaLnBrk="1" hangingPunct="1">
              <a:lnSpc>
                <a:spcPct val="80000"/>
              </a:lnSpc>
              <a:defRPr/>
            </a:pPr>
            <a:r>
              <a:rPr lang="en-US" sz="2400" dirty="0" smtClean="0"/>
              <a:t>	WR III USM / KETUA RAYON I</a:t>
            </a:r>
          </a:p>
        </p:txBody>
      </p:sp>
      <p:sp>
        <p:nvSpPr>
          <p:cNvPr id="5" name="Rectangle 45"/>
          <p:cNvSpPr>
            <a:spLocks noGrp="1" noChangeArrowheads="1"/>
          </p:cNvSpPr>
          <p:nvPr>
            <p:ph type="ftr" sz="quarter" idx="11"/>
          </p:nvPr>
        </p:nvSpPr>
        <p:spPr/>
        <p:txBody>
          <a:bodyPr/>
          <a:lstStyle/>
          <a:p>
            <a:pPr>
              <a:defRPr/>
            </a:pPr>
            <a:r>
              <a:rPr lang="id-ID" smtClean="0"/>
              <a:t>iswoyo USM / Rayon I</a:t>
            </a:r>
            <a:endParaRPr lang="id-ID"/>
          </a:p>
        </p:txBody>
      </p:sp>
      <p:sp>
        <p:nvSpPr>
          <p:cNvPr id="6" name="Rectangle 46"/>
          <p:cNvSpPr>
            <a:spLocks noGrp="1" noChangeArrowheads="1"/>
          </p:cNvSpPr>
          <p:nvPr>
            <p:ph type="sldNum" sz="quarter" idx="12"/>
          </p:nvPr>
        </p:nvSpPr>
        <p:spPr/>
        <p:txBody>
          <a:bodyPr/>
          <a:lstStyle/>
          <a:p>
            <a:pPr>
              <a:defRPr/>
            </a:pPr>
            <a:fld id="{6AB842B5-3B09-4F8F-B91F-7C2C14FE7E5E}" type="slidenum">
              <a:rPr lang="id-ID"/>
              <a:pPr>
                <a:defRPr/>
              </a:pPr>
              <a:t>1</a:t>
            </a:fld>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44624"/>
            <a:ext cx="8229600" cy="1143000"/>
          </a:xfrm>
        </p:spPr>
        <p:txBody>
          <a:bodyPr>
            <a:normAutofit fontScale="90000"/>
          </a:bodyPr>
          <a:lstStyle/>
          <a:p>
            <a:pPr eaLnBrk="1" hangingPunct="1">
              <a:defRPr/>
            </a:pPr>
            <a:r>
              <a:rPr lang="en-US" dirty="0" smtClean="0">
                <a:solidFill>
                  <a:srgbClr val="FFFF00"/>
                </a:solidFill>
                <a:latin typeface="Comic Sans MS" pitchFamily="66" charset="0"/>
              </a:rPr>
              <a:t>PKM KEWIRAUSAHAAN (PKMK)</a:t>
            </a:r>
          </a:p>
        </p:txBody>
      </p:sp>
      <p:pic>
        <p:nvPicPr>
          <p:cNvPr id="17415" name="Picture 6" descr="j0149481"/>
          <p:cNvPicPr>
            <a:picLocks noGrp="1" noChangeAspect="1" noChangeArrowheads="1"/>
          </p:cNvPicPr>
          <p:nvPr>
            <p:ph sz="half" idx="1"/>
          </p:nvPr>
        </p:nvPicPr>
        <p:blipFill>
          <a:blip r:embed="rId2" cstate="print"/>
          <a:srcRect/>
          <a:stretch>
            <a:fillRect/>
          </a:stretch>
        </p:blipFill>
        <p:spPr>
          <a:xfrm>
            <a:off x="0" y="1589112"/>
            <a:ext cx="3048000" cy="4648200"/>
          </a:xfrm>
        </p:spPr>
      </p:pic>
      <p:sp>
        <p:nvSpPr>
          <p:cNvPr id="25603" name="Rectangle 3"/>
          <p:cNvSpPr>
            <a:spLocks noGrp="1" noChangeArrowheads="1"/>
          </p:cNvSpPr>
          <p:nvPr>
            <p:ph type="body" sz="half" idx="2"/>
          </p:nvPr>
        </p:nvSpPr>
        <p:spPr>
          <a:xfrm>
            <a:off x="3048000" y="1741512"/>
            <a:ext cx="5638800" cy="4495800"/>
          </a:xfrm>
        </p:spPr>
        <p:txBody>
          <a:bodyPr/>
          <a:lstStyle/>
          <a:p>
            <a:pPr eaLnBrk="1" hangingPunct="1"/>
            <a:r>
              <a:rPr lang="en-US" sz="2800" smtClean="0">
                <a:latin typeface="Comic Sans MS" pitchFamily="66" charset="0"/>
              </a:rPr>
              <a:t>PKM Kewirausahaan (PKMK) merupakan kreativitas yang inovatif dalam </a:t>
            </a:r>
            <a:r>
              <a:rPr lang="en-US" sz="2800" smtClean="0">
                <a:solidFill>
                  <a:srgbClr val="FFFF00"/>
                </a:solidFill>
                <a:latin typeface="Comic Sans MS" pitchFamily="66" charset="0"/>
              </a:rPr>
              <a:t>menciptakan peluang pasar </a:t>
            </a:r>
          </a:p>
          <a:p>
            <a:pPr eaLnBrk="1" hangingPunct="1"/>
            <a:r>
              <a:rPr lang="en-US" sz="2800" smtClean="0">
                <a:latin typeface="Comic Sans MS" pitchFamily="66" charset="0"/>
              </a:rPr>
              <a:t>Umumnya didahului oleh survai pasar, karena relevansinya yang tinggi terhadap </a:t>
            </a:r>
            <a:r>
              <a:rPr lang="en-US" sz="2800" smtClean="0">
                <a:solidFill>
                  <a:srgbClr val="FFFF00"/>
                </a:solidFill>
                <a:latin typeface="Comic Sans MS" pitchFamily="66" charset="0"/>
              </a:rPr>
              <a:t>terbukanya peluang perolehan profit </a:t>
            </a:r>
            <a:r>
              <a:rPr lang="en-US" sz="2800" smtClean="0">
                <a:latin typeface="Comic Sans MS" pitchFamily="66" charset="0"/>
              </a:rPr>
              <a:t>bagi kegiatan ini</a:t>
            </a:r>
          </a:p>
        </p:txBody>
      </p:sp>
      <p:sp>
        <p:nvSpPr>
          <p:cNvPr id="6" name="Footer Placeholder 5"/>
          <p:cNvSpPr>
            <a:spLocks noGrp="1"/>
          </p:cNvSpPr>
          <p:nvPr>
            <p:ph type="ftr" sz="quarter" idx="11"/>
          </p:nvPr>
        </p:nvSpPr>
        <p:spPr/>
        <p:txBody>
          <a:bodyPr/>
          <a:lstStyle/>
          <a:p>
            <a:pPr>
              <a:defRPr/>
            </a:pPr>
            <a:r>
              <a:rPr lang="id-ID" smtClean="0"/>
              <a:t>iswoyo USM / Rayon I</a:t>
            </a:r>
            <a:endParaRPr lang="id-ID"/>
          </a:p>
        </p:txBody>
      </p:sp>
      <p:sp>
        <p:nvSpPr>
          <p:cNvPr id="7" name="Slide Number Placeholder 6"/>
          <p:cNvSpPr>
            <a:spLocks noGrp="1"/>
          </p:cNvSpPr>
          <p:nvPr>
            <p:ph type="sldNum" sz="quarter" idx="12"/>
          </p:nvPr>
        </p:nvSpPr>
        <p:spPr/>
        <p:txBody>
          <a:bodyPr/>
          <a:lstStyle/>
          <a:p>
            <a:pPr>
              <a:defRPr/>
            </a:pPr>
            <a:fld id="{DFFE20F1-B357-44BD-BB8B-0E6CB793FE27}" type="slidenum">
              <a:rPr lang="id-ID"/>
              <a:pPr>
                <a:defRPr/>
              </a:pPr>
              <a:t>10</a:t>
            </a:fld>
            <a:endParaRPr lang="id-ID"/>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2000"/>
                                        <p:tgtEl>
                                          <p:spTgt spid="2560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603"/>
                                        </p:tgtEl>
                                        <p:attrNameLst>
                                          <p:attrName>style.visibility</p:attrName>
                                        </p:attrNameLst>
                                      </p:cBhvr>
                                      <p:to>
                                        <p:strVal val="visible"/>
                                      </p:to>
                                    </p:set>
                                    <p:animEffect transition="in" filter="fade">
                                      <p:cBhvr>
                                        <p:cTn id="10" dur="2000"/>
                                        <p:tgtEl>
                                          <p:spTgt spid="25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p:txBody>
          <a:bodyPr>
            <a:normAutofit fontScale="90000"/>
          </a:bodyPr>
          <a:lstStyle/>
          <a:p>
            <a:pPr eaLnBrk="1" hangingPunct="1">
              <a:defRPr/>
            </a:pPr>
            <a:r>
              <a:rPr lang="en-US" sz="4000" dirty="0" smtClean="0">
                <a:solidFill>
                  <a:srgbClr val="FFFF00"/>
                </a:solidFill>
                <a:latin typeface="Comic Sans MS" pitchFamily="66" charset="0"/>
              </a:rPr>
              <a:t>PKM </a:t>
            </a:r>
            <a:r>
              <a:rPr lang="en-US" sz="4000" dirty="0" err="1" smtClean="0">
                <a:solidFill>
                  <a:srgbClr val="FFFF00"/>
                </a:solidFill>
                <a:latin typeface="Comic Sans MS" pitchFamily="66" charset="0"/>
              </a:rPr>
              <a:t>Pengabdian</a:t>
            </a:r>
            <a:r>
              <a:rPr lang="en-US" sz="4000" dirty="0" smtClean="0">
                <a:solidFill>
                  <a:srgbClr val="FFFF00"/>
                </a:solidFill>
                <a:latin typeface="Comic Sans MS" pitchFamily="66" charset="0"/>
              </a:rPr>
              <a:t> </a:t>
            </a:r>
            <a:r>
              <a:rPr lang="en-US" sz="4000" dirty="0" err="1" smtClean="0">
                <a:solidFill>
                  <a:srgbClr val="FFFF00"/>
                </a:solidFill>
                <a:latin typeface="Comic Sans MS" pitchFamily="66" charset="0"/>
              </a:rPr>
              <a:t>Masyarakat</a:t>
            </a:r>
            <a:r>
              <a:rPr lang="en-US" sz="4000" dirty="0" smtClean="0">
                <a:solidFill>
                  <a:srgbClr val="FFFF00"/>
                </a:solidFill>
                <a:latin typeface="Comic Sans MS" pitchFamily="66" charset="0"/>
              </a:rPr>
              <a:t> (PKMM)</a:t>
            </a:r>
          </a:p>
        </p:txBody>
      </p:sp>
      <p:pic>
        <p:nvPicPr>
          <p:cNvPr id="18439" name="Picture 7" descr="j0240719"/>
          <p:cNvPicPr>
            <a:picLocks noGrp="1" noChangeAspect="1" noChangeArrowheads="1"/>
          </p:cNvPicPr>
          <p:nvPr>
            <p:ph sz="half" idx="1"/>
          </p:nvPr>
        </p:nvPicPr>
        <p:blipFill>
          <a:blip r:embed="rId2" cstate="print"/>
          <a:srcRect/>
          <a:stretch>
            <a:fillRect/>
          </a:stretch>
        </p:blipFill>
        <p:spPr>
          <a:xfrm>
            <a:off x="323528" y="1916832"/>
            <a:ext cx="2514600" cy="4386263"/>
          </a:xfrm>
        </p:spPr>
      </p:pic>
      <p:sp>
        <p:nvSpPr>
          <p:cNvPr id="22534" name="Rectangle 6"/>
          <p:cNvSpPr>
            <a:spLocks noGrp="1" noChangeArrowheads="1"/>
          </p:cNvSpPr>
          <p:nvPr>
            <p:ph type="body" sz="half" idx="2"/>
          </p:nvPr>
        </p:nvSpPr>
        <p:spPr>
          <a:xfrm>
            <a:off x="2667000" y="1600200"/>
            <a:ext cx="6477000" cy="4533900"/>
          </a:xfrm>
        </p:spPr>
        <p:txBody>
          <a:bodyPr/>
          <a:lstStyle/>
          <a:p>
            <a:pPr eaLnBrk="1" hangingPunct="1"/>
            <a:r>
              <a:rPr lang="en-US" sz="2600" smtClean="0">
                <a:latin typeface="Comic Sans MS" pitchFamily="66" charset="0"/>
              </a:rPr>
              <a:t>PKM Pengabdian kepada Masyarakat (PKMM) merupakan kreativitas yang inovatif dalam </a:t>
            </a:r>
            <a:r>
              <a:rPr lang="en-US" sz="2600" smtClean="0">
                <a:solidFill>
                  <a:srgbClr val="FFFF00"/>
                </a:solidFill>
                <a:latin typeface="Comic Sans MS" pitchFamily="66" charset="0"/>
              </a:rPr>
              <a:t>membantu memecahkan persoalan di masyarakat</a:t>
            </a:r>
          </a:p>
          <a:p>
            <a:pPr eaLnBrk="1" hangingPunct="1"/>
            <a:r>
              <a:rPr lang="en-US" sz="2600" smtClean="0">
                <a:latin typeface="Comic Sans MS" pitchFamily="66" charset="0"/>
              </a:rPr>
              <a:t>Bentuk kegiatan dapat berupa  penataan dan perbaikan lingkungan, pelatihan keterampilan kelompok masyarakat, pengembangan kelembagaan masyarakat, penciptaan karya seni dan olah raga, dll. </a:t>
            </a:r>
          </a:p>
        </p:txBody>
      </p:sp>
      <p:sp>
        <p:nvSpPr>
          <p:cNvPr id="6" name="Footer Placeholder 5"/>
          <p:cNvSpPr>
            <a:spLocks noGrp="1"/>
          </p:cNvSpPr>
          <p:nvPr>
            <p:ph type="ftr" sz="quarter" idx="11"/>
          </p:nvPr>
        </p:nvSpPr>
        <p:spPr/>
        <p:txBody>
          <a:bodyPr/>
          <a:lstStyle/>
          <a:p>
            <a:pPr>
              <a:defRPr/>
            </a:pPr>
            <a:r>
              <a:rPr lang="id-ID" smtClean="0"/>
              <a:t>iswoyo USM / Rayon I</a:t>
            </a:r>
            <a:endParaRPr lang="id-ID"/>
          </a:p>
        </p:txBody>
      </p:sp>
      <p:sp>
        <p:nvSpPr>
          <p:cNvPr id="7" name="Slide Number Placeholder 6"/>
          <p:cNvSpPr>
            <a:spLocks noGrp="1"/>
          </p:cNvSpPr>
          <p:nvPr>
            <p:ph type="sldNum" sz="quarter" idx="12"/>
          </p:nvPr>
        </p:nvSpPr>
        <p:spPr/>
        <p:txBody>
          <a:bodyPr/>
          <a:lstStyle/>
          <a:p>
            <a:pPr>
              <a:defRPr/>
            </a:pPr>
            <a:fld id="{E0DDD59D-68CC-4EBA-B583-263223ED6A0A}" type="slidenum">
              <a:rPr lang="id-ID"/>
              <a:pPr>
                <a:defRPr/>
              </a:pPr>
              <a:t>11</a:t>
            </a:fld>
            <a:endParaRPr lang="id-ID"/>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32"/>
                                        </p:tgtEl>
                                        <p:attrNameLst>
                                          <p:attrName>style.visibility</p:attrName>
                                        </p:attrNameLst>
                                      </p:cBhvr>
                                      <p:to>
                                        <p:strVal val="visible"/>
                                      </p:to>
                                    </p:set>
                                    <p:animEffect transition="in" filter="fade">
                                      <p:cBhvr>
                                        <p:cTn id="7" dur="2000"/>
                                        <p:tgtEl>
                                          <p:spTgt spid="225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534"/>
                                        </p:tgtEl>
                                        <p:attrNameLst>
                                          <p:attrName>style.visibility</p:attrName>
                                        </p:attrNameLst>
                                      </p:cBhvr>
                                      <p:to>
                                        <p:strVal val="visible"/>
                                      </p:to>
                                    </p:set>
                                    <p:animEffect transition="in" filter="fade">
                                      <p:cBhvr>
                                        <p:cTn id="10" dur="2000"/>
                                        <p:tgtEl>
                                          <p:spTgt spid="225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P spid="2253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067944" y="1484784"/>
            <a:ext cx="4701208" cy="4251176"/>
          </a:xfrm>
        </p:spPr>
        <p:txBody>
          <a:bodyPr>
            <a:normAutofit fontScale="77500" lnSpcReduction="20000"/>
          </a:bodyPr>
          <a:lstStyle/>
          <a:p>
            <a:r>
              <a:rPr lang="id-ID" dirty="0" smtClean="0"/>
              <a:t>Merupakan program penciptaan yang didasari atas </a:t>
            </a:r>
            <a:r>
              <a:rPr lang="id-ID" dirty="0" smtClean="0">
                <a:solidFill>
                  <a:srgbClr val="FFFF00"/>
                </a:solidFill>
              </a:rPr>
              <a:t>karsa (Keinginan) dan nalar </a:t>
            </a:r>
            <a:r>
              <a:rPr lang="id-ID" dirty="0" smtClean="0"/>
              <a:t>mahasiswa</a:t>
            </a:r>
          </a:p>
          <a:p>
            <a:r>
              <a:rPr lang="id-ID" dirty="0" smtClean="0"/>
              <a:t>Bersifat konstruktif serta menghasilkan suatu sistem, desain, model/barang atau prototipe dan sejenisnya</a:t>
            </a:r>
          </a:p>
          <a:p>
            <a:r>
              <a:rPr lang="id-ID" dirty="0" smtClean="0">
                <a:solidFill>
                  <a:srgbClr val="FFFF00"/>
                </a:solidFill>
              </a:rPr>
              <a:t>Karya cipta tersebut mungkin belum memberikan nilai kemanfaatan langsung bagi pihak lain</a:t>
            </a:r>
            <a:endParaRPr lang="id-ID" dirty="0">
              <a:solidFill>
                <a:srgbClr val="FFFF00"/>
              </a:solidFill>
            </a:endParaRPr>
          </a:p>
        </p:txBody>
      </p:sp>
      <p:sp>
        <p:nvSpPr>
          <p:cNvPr id="4" name="Footer Placeholder 3"/>
          <p:cNvSpPr>
            <a:spLocks noGrp="1"/>
          </p:cNvSpPr>
          <p:nvPr>
            <p:ph type="ftr" sz="quarter" idx="11"/>
          </p:nvPr>
        </p:nvSpPr>
        <p:spPr/>
        <p:txBody>
          <a:bodyPr/>
          <a:lstStyle/>
          <a:p>
            <a:pPr>
              <a:defRPr/>
            </a:pPr>
            <a:r>
              <a:rPr lang="en-US" smtClean="0"/>
              <a:t>iswoyo USM / Rayon I</a:t>
            </a:r>
            <a:endParaRPr lang="id-ID" dirty="0"/>
          </a:p>
        </p:txBody>
      </p:sp>
      <p:sp>
        <p:nvSpPr>
          <p:cNvPr id="5" name="Slide Number Placeholder 4"/>
          <p:cNvSpPr>
            <a:spLocks noGrp="1"/>
          </p:cNvSpPr>
          <p:nvPr>
            <p:ph type="sldNum" sz="quarter" idx="12"/>
          </p:nvPr>
        </p:nvSpPr>
        <p:spPr/>
        <p:txBody>
          <a:bodyPr/>
          <a:lstStyle/>
          <a:p>
            <a:pPr>
              <a:defRPr/>
            </a:pPr>
            <a:fld id="{DAACDFF0-BC6B-4B83-B149-081ADE9FA852}" type="slidenum">
              <a:rPr lang="id-ID" smtClean="0"/>
              <a:pPr>
                <a:defRPr/>
              </a:pPr>
              <a:t>12</a:t>
            </a:fld>
            <a:endParaRPr lang="id-ID"/>
          </a:p>
        </p:txBody>
      </p:sp>
      <p:sp>
        <p:nvSpPr>
          <p:cNvPr id="6" name="Rectangle 4"/>
          <p:cNvSpPr>
            <a:spLocks noChangeArrowheads="1"/>
          </p:cNvSpPr>
          <p:nvPr/>
        </p:nvSpPr>
        <p:spPr bwMode="auto">
          <a:xfrm>
            <a:off x="323528" y="188640"/>
            <a:ext cx="7419975" cy="954087"/>
          </a:xfrm>
          <a:prstGeom prst="rect">
            <a:avLst/>
          </a:prstGeom>
          <a:noFill/>
          <a:ln w="9525">
            <a:noFill/>
            <a:miter lim="800000"/>
            <a:headEnd/>
            <a:tailEnd/>
          </a:ln>
          <a:effectLst>
            <a:outerShdw dist="107763" dir="2700000" algn="ctr" rotWithShape="0">
              <a:srgbClr val="FFCC66">
                <a:alpha val="50000"/>
              </a:srgbClr>
            </a:outerShdw>
          </a:effectLst>
        </p:spPr>
        <p:txBody>
          <a:bodyPr lIns="92075" tIns="46038" rIns="92075" bIns="46038" anchor="ctr"/>
          <a:lstStyle/>
          <a:p>
            <a:pPr algn="ctr">
              <a:lnSpc>
                <a:spcPct val="130000"/>
              </a:lnSpc>
              <a:defRPr/>
            </a:pPr>
            <a:r>
              <a:rPr lang="id-ID" sz="3600" b="1" dirty="0" smtClean="0">
                <a:solidFill>
                  <a:srgbClr val="A2F4FA"/>
                </a:solidFill>
                <a:effectLst>
                  <a:outerShdw blurRad="38100" dist="38100" dir="2700000" algn="tl">
                    <a:srgbClr val="000000"/>
                  </a:outerShdw>
                </a:effectLst>
                <a:latin typeface="Arial" charset="0"/>
                <a:cs typeface="+mn-cs"/>
              </a:rPr>
              <a:t>PKM-KARSA CIPTA (PKM-KC)</a:t>
            </a:r>
            <a:endParaRPr lang="en-US" sz="3600" b="1" dirty="0">
              <a:solidFill>
                <a:srgbClr val="A2F4FA"/>
              </a:solidFill>
              <a:effectLst>
                <a:outerShdw blurRad="38100" dist="38100" dir="2700000" algn="tl">
                  <a:srgbClr val="000000"/>
                </a:outerShdw>
              </a:effectLst>
              <a:latin typeface="Arial" charset="0"/>
              <a:cs typeface="+mn-cs"/>
            </a:endParaRPr>
          </a:p>
        </p:txBody>
      </p:sp>
      <p:pic>
        <p:nvPicPr>
          <p:cNvPr id="7" name="Picture 6"/>
          <p:cNvPicPr/>
          <p:nvPr/>
        </p:nvPicPr>
        <p:blipFill>
          <a:blip r:embed="rId2" cstate="print"/>
          <a:srcRect/>
          <a:stretch>
            <a:fillRect/>
          </a:stretch>
        </p:blipFill>
        <p:spPr bwMode="auto">
          <a:xfrm>
            <a:off x="323528" y="1268760"/>
            <a:ext cx="3672408" cy="54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312738" y="777875"/>
            <a:ext cx="8675687" cy="6284797"/>
          </a:xfrm>
          <a:prstGeom prst="rect">
            <a:avLst/>
          </a:prstGeom>
          <a:noFill/>
          <a:ln w="9525">
            <a:noFill/>
            <a:miter lim="800000"/>
            <a:headEnd/>
            <a:tailEnd/>
          </a:ln>
        </p:spPr>
        <p:txBody>
          <a:bodyPr wrap="square">
            <a:spAutoFit/>
          </a:bodyPr>
          <a:lstStyle/>
          <a:p>
            <a:pPr marL="457200" indent="-457200" eaLnBrk="0" hangingPunct="0">
              <a:lnSpc>
                <a:spcPct val="120000"/>
              </a:lnSpc>
              <a:tabLst>
                <a:tab pos="6278563" algn="l"/>
                <a:tab pos="7086600" algn="r"/>
                <a:tab pos="7269163" algn="l"/>
              </a:tabLst>
            </a:pPr>
            <a:r>
              <a:rPr lang="en-US" sz="1800" b="1" dirty="0">
                <a:solidFill>
                  <a:srgbClr val="FFFFFF"/>
                </a:solidFill>
              </a:rPr>
              <a:t>1</a:t>
            </a:r>
            <a:r>
              <a:rPr lang="en-US" sz="1600" b="1" dirty="0">
                <a:solidFill>
                  <a:srgbClr val="FFFFFF"/>
                </a:solidFill>
              </a:rPr>
              <a:t>. </a:t>
            </a:r>
            <a:r>
              <a:rPr lang="en-US" sz="1600" b="1" dirty="0" err="1">
                <a:solidFill>
                  <a:srgbClr val="FFFFFF"/>
                </a:solidFill>
              </a:rPr>
              <a:t>Judul</a:t>
            </a:r>
            <a:r>
              <a:rPr lang="en-US" sz="1600" b="1" dirty="0">
                <a:solidFill>
                  <a:srgbClr val="FFFFFF"/>
                </a:solidFill>
              </a:rPr>
              <a:t> Program</a:t>
            </a:r>
          </a:p>
          <a:p>
            <a:pPr marL="457200" indent="-457200" eaLnBrk="0" hangingPunct="0">
              <a:lnSpc>
                <a:spcPct val="120000"/>
              </a:lnSpc>
              <a:tabLst>
                <a:tab pos="6278563" algn="l"/>
                <a:tab pos="7086600" algn="r"/>
                <a:tab pos="7269163" algn="l"/>
              </a:tabLst>
            </a:pPr>
            <a:r>
              <a:rPr lang="en-US" sz="1600" b="1" dirty="0">
                <a:solidFill>
                  <a:srgbClr val="FFFFFF"/>
                </a:solidFill>
              </a:rPr>
              <a:t>2. </a:t>
            </a:r>
            <a:r>
              <a:rPr lang="en-US" sz="1600" b="1" dirty="0" err="1">
                <a:solidFill>
                  <a:srgbClr val="FFFFFF"/>
                </a:solidFill>
              </a:rPr>
              <a:t>Latar</a:t>
            </a:r>
            <a:r>
              <a:rPr lang="en-US" sz="1600" b="1" dirty="0">
                <a:solidFill>
                  <a:srgbClr val="FFFFFF"/>
                </a:solidFill>
              </a:rPr>
              <a:t> </a:t>
            </a:r>
            <a:r>
              <a:rPr lang="en-US" sz="1600" b="1" dirty="0" err="1">
                <a:solidFill>
                  <a:srgbClr val="FFFFFF"/>
                </a:solidFill>
              </a:rPr>
              <a:t>Belakang</a:t>
            </a:r>
            <a:r>
              <a:rPr lang="en-US" sz="1600" b="1" dirty="0">
                <a:solidFill>
                  <a:srgbClr val="FFFFFF"/>
                </a:solidFill>
              </a:rPr>
              <a:t> </a:t>
            </a:r>
            <a:r>
              <a:rPr lang="en-US" sz="1600" b="1" dirty="0" err="1">
                <a:solidFill>
                  <a:srgbClr val="FFFFFF"/>
                </a:solidFill>
              </a:rPr>
              <a:t>Masalah</a:t>
            </a:r>
            <a:endParaRPr lang="en-US" sz="1600" b="1" dirty="0">
              <a:solidFill>
                <a:srgbClr val="FFFFFF"/>
              </a:solidFill>
            </a:endParaRPr>
          </a:p>
          <a:p>
            <a:pPr marL="457200" indent="-457200" eaLnBrk="0" hangingPunct="0">
              <a:lnSpc>
                <a:spcPct val="120000"/>
              </a:lnSpc>
              <a:tabLst>
                <a:tab pos="6278563" algn="l"/>
                <a:tab pos="7086600" algn="r"/>
                <a:tab pos="7269163" algn="l"/>
              </a:tabLst>
            </a:pPr>
            <a:r>
              <a:rPr lang="en-US" sz="1600" b="1" dirty="0">
                <a:solidFill>
                  <a:srgbClr val="FFFFFF"/>
                </a:solidFill>
              </a:rPr>
              <a:t>3. </a:t>
            </a:r>
            <a:r>
              <a:rPr lang="en-US" sz="1600" b="1" dirty="0" err="1">
                <a:solidFill>
                  <a:srgbClr val="FFFFFF"/>
                </a:solidFill>
              </a:rPr>
              <a:t>Perumusan</a:t>
            </a:r>
            <a:r>
              <a:rPr lang="en-US" sz="1600" b="1" dirty="0">
                <a:solidFill>
                  <a:srgbClr val="FFFFFF"/>
                </a:solidFill>
              </a:rPr>
              <a:t> </a:t>
            </a:r>
            <a:r>
              <a:rPr lang="en-US" sz="1600" b="1" dirty="0" err="1">
                <a:solidFill>
                  <a:srgbClr val="FFFFFF"/>
                </a:solidFill>
              </a:rPr>
              <a:t>Masalah</a:t>
            </a:r>
            <a:endParaRPr lang="en-US" sz="1600" b="1" dirty="0">
              <a:solidFill>
                <a:srgbClr val="FFFFFF"/>
              </a:solidFill>
            </a:endParaRPr>
          </a:p>
          <a:p>
            <a:pPr marL="457200" indent="-457200" eaLnBrk="0" hangingPunct="0">
              <a:lnSpc>
                <a:spcPct val="120000"/>
              </a:lnSpc>
              <a:tabLst>
                <a:tab pos="6278563" algn="l"/>
                <a:tab pos="7086600" algn="r"/>
                <a:tab pos="7269163" algn="l"/>
              </a:tabLst>
            </a:pPr>
            <a:r>
              <a:rPr lang="en-US" sz="1600" b="1" dirty="0">
                <a:solidFill>
                  <a:srgbClr val="FFFFFF"/>
                </a:solidFill>
              </a:rPr>
              <a:t>4. </a:t>
            </a:r>
            <a:r>
              <a:rPr lang="en-US" sz="1600" b="1" dirty="0" err="1">
                <a:solidFill>
                  <a:srgbClr val="FFFFFF"/>
                </a:solidFill>
              </a:rPr>
              <a:t>Tujuan</a:t>
            </a:r>
            <a:r>
              <a:rPr lang="en-US" sz="1600" b="1" dirty="0">
                <a:solidFill>
                  <a:srgbClr val="FFFFFF"/>
                </a:solidFill>
              </a:rPr>
              <a:t> Program</a:t>
            </a:r>
          </a:p>
          <a:p>
            <a:pPr marL="457200" indent="-457200" eaLnBrk="0" hangingPunct="0">
              <a:tabLst>
                <a:tab pos="6278563" algn="l"/>
                <a:tab pos="7086600" algn="r"/>
                <a:tab pos="7269163" algn="l"/>
              </a:tabLst>
            </a:pPr>
            <a:r>
              <a:rPr lang="en-US" sz="1600" b="1" dirty="0">
                <a:solidFill>
                  <a:srgbClr val="FFFFFF"/>
                </a:solidFill>
              </a:rPr>
              <a:t>5. </a:t>
            </a:r>
            <a:r>
              <a:rPr lang="en-US" sz="1600" b="1" dirty="0" err="1">
                <a:solidFill>
                  <a:srgbClr val="FFFFFF"/>
                </a:solidFill>
              </a:rPr>
              <a:t>Luaran</a:t>
            </a:r>
            <a:r>
              <a:rPr lang="en-US" sz="1600" b="1" dirty="0">
                <a:solidFill>
                  <a:srgbClr val="FFFFFF"/>
                </a:solidFill>
              </a:rPr>
              <a:t> Yang </a:t>
            </a:r>
            <a:r>
              <a:rPr lang="en-US" sz="1600" b="1" dirty="0" err="1">
                <a:solidFill>
                  <a:srgbClr val="FFFFFF"/>
                </a:solidFill>
              </a:rPr>
              <a:t>Diharapkan</a:t>
            </a:r>
            <a:endParaRPr lang="en-US" sz="1600" b="1" dirty="0">
              <a:solidFill>
                <a:srgbClr val="FFFFFF"/>
              </a:solidFill>
            </a:endParaRPr>
          </a:p>
          <a:p>
            <a:pPr marL="457200" indent="-457200" eaLnBrk="0" hangingPunct="0">
              <a:lnSpc>
                <a:spcPct val="120000"/>
              </a:lnSpc>
              <a:tabLst>
                <a:tab pos="6278563" algn="l"/>
                <a:tab pos="7086600" algn="r"/>
                <a:tab pos="7269163" algn="l"/>
              </a:tabLst>
            </a:pPr>
            <a:r>
              <a:rPr lang="en-US" sz="1600" b="1" dirty="0">
                <a:solidFill>
                  <a:srgbClr val="FFFFFF"/>
                </a:solidFill>
              </a:rPr>
              <a:t>6. </a:t>
            </a:r>
            <a:r>
              <a:rPr lang="en-US" sz="1600" b="1" dirty="0" err="1">
                <a:solidFill>
                  <a:srgbClr val="FFFFFF"/>
                </a:solidFill>
              </a:rPr>
              <a:t>Kegunaan</a:t>
            </a:r>
            <a:r>
              <a:rPr lang="en-US" sz="1600" b="1" dirty="0">
                <a:solidFill>
                  <a:srgbClr val="FFFFFF"/>
                </a:solidFill>
              </a:rPr>
              <a:t> Program</a:t>
            </a:r>
          </a:p>
          <a:p>
            <a:pPr marL="457200" indent="-457200" eaLnBrk="0" hangingPunct="0">
              <a:lnSpc>
                <a:spcPct val="120000"/>
              </a:lnSpc>
              <a:tabLst>
                <a:tab pos="6278563" algn="l"/>
                <a:tab pos="7086600" algn="r"/>
                <a:tab pos="7269163" algn="l"/>
              </a:tabLst>
            </a:pPr>
            <a:r>
              <a:rPr lang="en-US" sz="1600" b="1" dirty="0">
                <a:solidFill>
                  <a:srgbClr val="EDFD55"/>
                </a:solidFill>
              </a:rPr>
              <a:t>7.  - </a:t>
            </a:r>
            <a:r>
              <a:rPr lang="en-US" sz="1600" b="1" dirty="0" err="1">
                <a:solidFill>
                  <a:srgbClr val="EDFD55"/>
                </a:solidFill>
              </a:rPr>
              <a:t>Tinjauan</a:t>
            </a:r>
            <a:r>
              <a:rPr lang="en-US" sz="1600" b="1" dirty="0">
                <a:solidFill>
                  <a:srgbClr val="EDFD55"/>
                </a:solidFill>
              </a:rPr>
              <a:t> </a:t>
            </a:r>
            <a:r>
              <a:rPr lang="en-US" sz="1600" b="1" dirty="0" err="1">
                <a:solidFill>
                  <a:srgbClr val="EDFD55"/>
                </a:solidFill>
              </a:rPr>
              <a:t>Pustaka</a:t>
            </a:r>
            <a:r>
              <a:rPr lang="en-US" sz="1600" b="1" dirty="0">
                <a:solidFill>
                  <a:srgbClr val="EDFD55"/>
                </a:solidFill>
              </a:rPr>
              <a:t> </a:t>
            </a:r>
            <a:r>
              <a:rPr lang="en-US" sz="1600" b="1" dirty="0">
                <a:solidFill>
                  <a:srgbClr val="FF47CF"/>
                </a:solidFill>
              </a:rPr>
              <a:t>(</a:t>
            </a:r>
            <a:r>
              <a:rPr lang="en-US" sz="1600" b="1" dirty="0" err="1">
                <a:solidFill>
                  <a:srgbClr val="FF47CF"/>
                </a:solidFill>
              </a:rPr>
              <a:t>untuk</a:t>
            </a:r>
            <a:r>
              <a:rPr lang="id-ID" sz="1600" b="1" dirty="0">
                <a:solidFill>
                  <a:srgbClr val="FF47CF"/>
                </a:solidFill>
              </a:rPr>
              <a:t> </a:t>
            </a:r>
            <a:r>
              <a:rPr lang="en-US" sz="1600" b="1" dirty="0">
                <a:solidFill>
                  <a:srgbClr val="FF47CF"/>
                </a:solidFill>
              </a:rPr>
              <a:t>PKMP </a:t>
            </a:r>
            <a:r>
              <a:rPr lang="id-ID" sz="1600" b="1" dirty="0" smtClean="0">
                <a:solidFill>
                  <a:srgbClr val="FF47CF"/>
                </a:solidFill>
              </a:rPr>
              <a:t>, </a:t>
            </a:r>
            <a:r>
              <a:rPr lang="en-US" sz="1600" b="1" dirty="0" smtClean="0">
                <a:solidFill>
                  <a:srgbClr val="FF47CF"/>
                </a:solidFill>
              </a:rPr>
              <a:t>PKMT</a:t>
            </a:r>
            <a:r>
              <a:rPr lang="id-ID" sz="1600" b="1" dirty="0" smtClean="0">
                <a:solidFill>
                  <a:srgbClr val="FF47CF"/>
                </a:solidFill>
              </a:rPr>
              <a:t>, dan PKMKC</a:t>
            </a:r>
            <a:r>
              <a:rPr lang="en-US" sz="1600" b="1" dirty="0" smtClean="0">
                <a:solidFill>
                  <a:srgbClr val="FF47CF"/>
                </a:solidFill>
              </a:rPr>
              <a:t>)</a:t>
            </a:r>
            <a:endParaRPr lang="en-US" sz="1600" b="1" dirty="0">
              <a:solidFill>
                <a:srgbClr val="FF47CF"/>
              </a:solidFill>
            </a:endParaRPr>
          </a:p>
          <a:p>
            <a:pPr marL="457200" indent="-457200" eaLnBrk="0" hangingPunct="0">
              <a:lnSpc>
                <a:spcPct val="120000"/>
              </a:lnSpc>
              <a:tabLst>
                <a:tab pos="6278563" algn="l"/>
                <a:tab pos="7086600" algn="r"/>
                <a:tab pos="7269163" algn="l"/>
              </a:tabLst>
            </a:pPr>
            <a:r>
              <a:rPr lang="en-US" sz="1600" b="1" dirty="0">
                <a:solidFill>
                  <a:srgbClr val="B4FE9A"/>
                </a:solidFill>
              </a:rPr>
              <a:t>     - </a:t>
            </a:r>
            <a:r>
              <a:rPr lang="id-ID" sz="1600" b="1" dirty="0">
                <a:solidFill>
                  <a:srgbClr val="B4FE9A"/>
                </a:solidFill>
              </a:rPr>
              <a:t>Gambaran Umum Rencana Usaha (ulasan mengenai hasil survai pasar atau survai kelayakan usaha untuk kegiatan kewirausahaan yang direncanakan </a:t>
            </a:r>
            <a:r>
              <a:rPr lang="id-ID" sz="1600" b="1" dirty="0">
                <a:solidFill>
                  <a:srgbClr val="FF47CF"/>
                </a:solidFill>
              </a:rPr>
              <a:t>dalam PKMK</a:t>
            </a:r>
            <a:r>
              <a:rPr lang="id-ID" sz="1600" b="1" dirty="0">
                <a:solidFill>
                  <a:srgbClr val="B4FE9A"/>
                </a:solidFill>
              </a:rPr>
              <a:t>)</a:t>
            </a:r>
            <a:endParaRPr lang="en-US" sz="1600" b="1" dirty="0">
              <a:solidFill>
                <a:srgbClr val="B4FE9A"/>
              </a:solidFill>
            </a:endParaRPr>
          </a:p>
          <a:p>
            <a:pPr marL="457200" indent="-457200" eaLnBrk="0" hangingPunct="0">
              <a:lnSpc>
                <a:spcPct val="120000"/>
              </a:lnSpc>
              <a:tabLst>
                <a:tab pos="6278563" algn="l"/>
                <a:tab pos="7086600" algn="r"/>
                <a:tab pos="7269163" algn="l"/>
              </a:tabLst>
            </a:pPr>
            <a:r>
              <a:rPr lang="en-US" sz="1600" b="1" dirty="0">
                <a:solidFill>
                  <a:srgbClr val="B4FE9A"/>
                </a:solidFill>
              </a:rPr>
              <a:t>     - </a:t>
            </a:r>
            <a:r>
              <a:rPr lang="id-ID" sz="1600" b="1" dirty="0">
                <a:solidFill>
                  <a:srgbClr val="51FF1B"/>
                </a:solidFill>
              </a:rPr>
              <a:t>Gambaran Umum Masyarakat Sasaran </a:t>
            </a:r>
            <a:r>
              <a:rPr lang="id-ID" sz="1600" b="1" dirty="0">
                <a:solidFill>
                  <a:srgbClr val="FF47CF"/>
                </a:solidFill>
              </a:rPr>
              <a:t>(untuk PKMM)</a:t>
            </a:r>
            <a:r>
              <a:rPr lang="en-US" sz="1600" dirty="0">
                <a:solidFill>
                  <a:srgbClr val="D7FFFF"/>
                </a:solidFill>
              </a:rPr>
              <a:t> </a:t>
            </a:r>
            <a:endParaRPr lang="en-US" sz="1600" b="1" dirty="0">
              <a:solidFill>
                <a:srgbClr val="D7FFFF"/>
              </a:solidFill>
            </a:endParaRPr>
          </a:p>
          <a:p>
            <a:pPr marL="457200" indent="-457200" eaLnBrk="0" hangingPunct="0">
              <a:lnSpc>
                <a:spcPct val="120000"/>
              </a:lnSpc>
              <a:tabLst>
                <a:tab pos="6278563" algn="l"/>
                <a:tab pos="7086600" algn="r"/>
                <a:tab pos="7269163" algn="l"/>
              </a:tabLst>
            </a:pPr>
            <a:r>
              <a:rPr lang="en-US" sz="1600" b="1" dirty="0">
                <a:solidFill>
                  <a:srgbClr val="EDFD55"/>
                </a:solidFill>
              </a:rPr>
              <a:t>8. </a:t>
            </a:r>
            <a:r>
              <a:rPr lang="en-US" sz="1600" b="1" dirty="0" err="1">
                <a:solidFill>
                  <a:srgbClr val="EDFD55"/>
                </a:solidFill>
              </a:rPr>
              <a:t>Metode</a:t>
            </a:r>
            <a:r>
              <a:rPr lang="en-US" sz="1600" b="1" dirty="0">
                <a:solidFill>
                  <a:srgbClr val="EDFD55"/>
                </a:solidFill>
              </a:rPr>
              <a:t> </a:t>
            </a:r>
            <a:r>
              <a:rPr lang="en-US" sz="1600" b="1" dirty="0" err="1">
                <a:solidFill>
                  <a:srgbClr val="EDFD55"/>
                </a:solidFill>
              </a:rPr>
              <a:t>Penelitian</a:t>
            </a:r>
            <a:r>
              <a:rPr lang="en-US" sz="1600" b="1" dirty="0">
                <a:solidFill>
                  <a:srgbClr val="00FF00"/>
                </a:solidFill>
              </a:rPr>
              <a:t> </a:t>
            </a:r>
            <a:r>
              <a:rPr lang="en-US" sz="1600" b="1" dirty="0">
                <a:solidFill>
                  <a:srgbClr val="EDFD55"/>
                </a:solidFill>
              </a:rPr>
              <a:t>/</a:t>
            </a:r>
            <a:r>
              <a:rPr lang="en-US" sz="1600" b="1" dirty="0"/>
              <a:t> </a:t>
            </a:r>
            <a:r>
              <a:rPr lang="en-US" sz="1600" b="1" dirty="0" err="1">
                <a:solidFill>
                  <a:srgbClr val="FFFFFF"/>
                </a:solidFill>
              </a:rPr>
              <a:t>Metode</a:t>
            </a:r>
            <a:r>
              <a:rPr lang="en-US" sz="1600" b="1" dirty="0">
                <a:solidFill>
                  <a:srgbClr val="FFFFFF"/>
                </a:solidFill>
              </a:rPr>
              <a:t> </a:t>
            </a:r>
            <a:r>
              <a:rPr lang="en-US" sz="1600" b="1" dirty="0" err="1">
                <a:solidFill>
                  <a:srgbClr val="FFFFFF"/>
                </a:solidFill>
              </a:rPr>
              <a:t>Pelaksanaan</a:t>
            </a:r>
            <a:r>
              <a:rPr lang="en-US" sz="1600" b="1" dirty="0">
                <a:solidFill>
                  <a:srgbClr val="FFFFFF"/>
                </a:solidFill>
              </a:rPr>
              <a:t> Program</a:t>
            </a:r>
          </a:p>
          <a:p>
            <a:pPr marL="457200" indent="-457200" eaLnBrk="0" hangingPunct="0">
              <a:lnSpc>
                <a:spcPct val="120000"/>
              </a:lnSpc>
              <a:tabLst>
                <a:tab pos="6278563" algn="l"/>
                <a:tab pos="7086600" algn="r"/>
                <a:tab pos="7269163" algn="l"/>
              </a:tabLst>
            </a:pPr>
            <a:r>
              <a:rPr lang="en-US" sz="1600" b="1" dirty="0">
                <a:solidFill>
                  <a:srgbClr val="FFFFFF"/>
                </a:solidFill>
              </a:rPr>
              <a:t>9. </a:t>
            </a:r>
            <a:r>
              <a:rPr lang="en-US" sz="1600" b="1" dirty="0" err="1">
                <a:solidFill>
                  <a:srgbClr val="FFFFFF"/>
                </a:solidFill>
              </a:rPr>
              <a:t>Jadwal</a:t>
            </a:r>
            <a:r>
              <a:rPr lang="en-US" sz="1600" b="1" dirty="0">
                <a:solidFill>
                  <a:srgbClr val="FFFFFF"/>
                </a:solidFill>
              </a:rPr>
              <a:t> </a:t>
            </a:r>
            <a:r>
              <a:rPr lang="en-US" sz="1600" b="1" dirty="0" err="1">
                <a:solidFill>
                  <a:srgbClr val="FFFFFF"/>
                </a:solidFill>
              </a:rPr>
              <a:t>Kegiatan</a:t>
            </a:r>
            <a:r>
              <a:rPr lang="en-US" sz="1600" b="1" dirty="0">
                <a:solidFill>
                  <a:srgbClr val="FFFFFF"/>
                </a:solidFill>
              </a:rPr>
              <a:t> Program</a:t>
            </a:r>
          </a:p>
          <a:p>
            <a:pPr marL="457200" indent="-457200" eaLnBrk="0" hangingPunct="0">
              <a:lnSpc>
                <a:spcPct val="120000"/>
              </a:lnSpc>
              <a:tabLst>
                <a:tab pos="6278563" algn="l"/>
                <a:tab pos="7086600" algn="r"/>
                <a:tab pos="7269163" algn="l"/>
              </a:tabLst>
            </a:pPr>
            <a:r>
              <a:rPr lang="en-US" sz="1600" b="1" dirty="0" smtClean="0">
                <a:solidFill>
                  <a:srgbClr val="FFFFFF"/>
                </a:solidFill>
              </a:rPr>
              <a:t>1</a:t>
            </a:r>
            <a:r>
              <a:rPr lang="id-ID" sz="1600" b="1" dirty="0" smtClean="0">
                <a:solidFill>
                  <a:srgbClr val="FFFFFF"/>
                </a:solidFill>
              </a:rPr>
              <a:t>0</a:t>
            </a:r>
            <a:r>
              <a:rPr lang="en-US" sz="1600" b="1" dirty="0" smtClean="0">
                <a:solidFill>
                  <a:srgbClr val="FFFFFF"/>
                </a:solidFill>
              </a:rPr>
              <a:t>. </a:t>
            </a:r>
            <a:r>
              <a:rPr lang="en-US" sz="1600" b="1" dirty="0" err="1">
                <a:solidFill>
                  <a:srgbClr val="FFFFFF"/>
                </a:solidFill>
              </a:rPr>
              <a:t>Biaya</a:t>
            </a:r>
            <a:endParaRPr lang="en-US" sz="1600" b="1" dirty="0">
              <a:solidFill>
                <a:srgbClr val="FFFFFF"/>
              </a:solidFill>
            </a:endParaRPr>
          </a:p>
          <a:p>
            <a:pPr marL="457200" indent="-457200" eaLnBrk="0" hangingPunct="0">
              <a:lnSpc>
                <a:spcPct val="120000"/>
              </a:lnSpc>
              <a:tabLst>
                <a:tab pos="6278563" algn="l"/>
                <a:tab pos="7086600" algn="r"/>
                <a:tab pos="7269163" algn="l"/>
              </a:tabLst>
            </a:pPr>
            <a:r>
              <a:rPr lang="en-US" sz="1600" b="1" dirty="0" smtClean="0">
                <a:solidFill>
                  <a:srgbClr val="EDFD55"/>
                </a:solidFill>
              </a:rPr>
              <a:t>1</a:t>
            </a:r>
            <a:r>
              <a:rPr lang="id-ID" sz="1600" b="1" dirty="0" smtClean="0">
                <a:solidFill>
                  <a:srgbClr val="EDFD55"/>
                </a:solidFill>
              </a:rPr>
              <a:t>1</a:t>
            </a:r>
            <a:r>
              <a:rPr lang="en-US" sz="1600" b="1" dirty="0" smtClean="0">
                <a:solidFill>
                  <a:srgbClr val="EDFD55"/>
                </a:solidFill>
              </a:rPr>
              <a:t>. </a:t>
            </a:r>
            <a:r>
              <a:rPr lang="id-ID" sz="1600" b="1" dirty="0">
                <a:solidFill>
                  <a:srgbClr val="EDFD55"/>
                </a:solidFill>
              </a:rPr>
              <a:t>Daftar Pustaka (untuk </a:t>
            </a:r>
            <a:r>
              <a:rPr lang="id-ID" sz="1600" b="1" dirty="0" smtClean="0">
                <a:solidFill>
                  <a:srgbClr val="EDFD55"/>
                </a:solidFill>
              </a:rPr>
              <a:t>PKMP, PKMT  dan PKMKC</a:t>
            </a:r>
            <a:r>
              <a:rPr lang="en-US" sz="1600" b="1" dirty="0" smtClean="0">
                <a:solidFill>
                  <a:srgbClr val="EDFD55"/>
                </a:solidFill>
              </a:rPr>
              <a:t>, </a:t>
            </a:r>
            <a:r>
              <a:rPr lang="en-US" sz="1600" b="1" dirty="0">
                <a:solidFill>
                  <a:srgbClr val="EDFD55"/>
                </a:solidFill>
              </a:rPr>
              <a:t>optional </a:t>
            </a:r>
            <a:r>
              <a:rPr lang="en-US" sz="1600" b="1" dirty="0" err="1">
                <a:solidFill>
                  <a:srgbClr val="EDFD55"/>
                </a:solidFill>
              </a:rPr>
              <a:t>utk</a:t>
            </a:r>
            <a:r>
              <a:rPr lang="en-US" sz="1600" b="1" dirty="0">
                <a:solidFill>
                  <a:srgbClr val="EDFD55"/>
                </a:solidFill>
              </a:rPr>
              <a:t> PKMK-PKMM</a:t>
            </a:r>
            <a:r>
              <a:rPr lang="id-ID" sz="1600" b="1" dirty="0">
                <a:solidFill>
                  <a:srgbClr val="EDFD55"/>
                </a:solidFill>
              </a:rPr>
              <a:t>)</a:t>
            </a:r>
            <a:r>
              <a:rPr lang="en-US" sz="1600" dirty="0"/>
              <a:t> </a:t>
            </a:r>
            <a:endParaRPr lang="en-US" sz="1600" b="1" dirty="0"/>
          </a:p>
          <a:p>
            <a:pPr marL="457200" indent="-457200" eaLnBrk="0" hangingPunct="0">
              <a:lnSpc>
                <a:spcPct val="120000"/>
              </a:lnSpc>
              <a:tabLst>
                <a:tab pos="6278563" algn="l"/>
                <a:tab pos="7086600" algn="r"/>
                <a:tab pos="7269163" algn="l"/>
              </a:tabLst>
            </a:pPr>
            <a:r>
              <a:rPr lang="en-US" sz="1600" b="1" dirty="0" err="1" smtClean="0">
                <a:solidFill>
                  <a:srgbClr val="FFFFFF"/>
                </a:solidFill>
              </a:rPr>
              <a:t>Lampiran</a:t>
            </a:r>
            <a:r>
              <a:rPr lang="id-ID" sz="1600" b="1" dirty="0" smtClean="0">
                <a:solidFill>
                  <a:srgbClr val="FFFFFF"/>
                </a:solidFill>
              </a:rPr>
              <a:t>:</a:t>
            </a:r>
          </a:p>
          <a:p>
            <a:pPr marL="457200" indent="-457200" eaLnBrk="0" hangingPunct="0">
              <a:lnSpc>
                <a:spcPct val="120000"/>
              </a:lnSpc>
              <a:tabLst>
                <a:tab pos="6278563" algn="l"/>
                <a:tab pos="7086600" algn="r"/>
                <a:tab pos="7269163" algn="l"/>
              </a:tabLst>
            </a:pPr>
            <a:r>
              <a:rPr lang="id-ID" sz="1600" b="1" dirty="0" smtClean="0">
                <a:solidFill>
                  <a:srgbClr val="FFFFFF"/>
                </a:solidFill>
              </a:rPr>
              <a:t>A</a:t>
            </a:r>
            <a:r>
              <a:rPr lang="en-US" sz="1600" b="1" dirty="0" smtClean="0">
                <a:solidFill>
                  <a:srgbClr val="FFFFFF"/>
                </a:solidFill>
              </a:rPr>
              <a:t>. </a:t>
            </a:r>
            <a:r>
              <a:rPr lang="en-US" sz="1600" b="1" dirty="0" err="1" smtClean="0">
                <a:solidFill>
                  <a:srgbClr val="FFFFFF"/>
                </a:solidFill>
              </a:rPr>
              <a:t>Nama</a:t>
            </a:r>
            <a:r>
              <a:rPr lang="en-US" sz="1600" b="1" dirty="0" smtClean="0">
                <a:solidFill>
                  <a:srgbClr val="FFFFFF"/>
                </a:solidFill>
              </a:rPr>
              <a:t> </a:t>
            </a:r>
            <a:r>
              <a:rPr lang="en-US" sz="1600" b="1" dirty="0" err="1" smtClean="0">
                <a:solidFill>
                  <a:srgbClr val="FFFFFF"/>
                </a:solidFill>
              </a:rPr>
              <a:t>dan</a:t>
            </a:r>
            <a:r>
              <a:rPr lang="en-US" sz="1600" b="1" dirty="0" smtClean="0">
                <a:solidFill>
                  <a:srgbClr val="FFFFFF"/>
                </a:solidFill>
              </a:rPr>
              <a:t> </a:t>
            </a:r>
            <a:r>
              <a:rPr lang="en-US" sz="1600" b="1" dirty="0" err="1" smtClean="0">
                <a:solidFill>
                  <a:srgbClr val="FFFFFF"/>
                </a:solidFill>
              </a:rPr>
              <a:t>Biodata</a:t>
            </a:r>
            <a:r>
              <a:rPr lang="en-US" sz="1600" b="1" dirty="0" smtClean="0">
                <a:solidFill>
                  <a:srgbClr val="FFFFFF"/>
                </a:solidFill>
              </a:rPr>
              <a:t> </a:t>
            </a:r>
            <a:r>
              <a:rPr lang="en-US" sz="1600" b="1" dirty="0" err="1" smtClean="0">
                <a:solidFill>
                  <a:srgbClr val="FFFFFF"/>
                </a:solidFill>
              </a:rPr>
              <a:t>Ketua</a:t>
            </a:r>
            <a:r>
              <a:rPr lang="en-US" sz="1600" b="1" dirty="0" smtClean="0">
                <a:solidFill>
                  <a:srgbClr val="FFFFFF"/>
                </a:solidFill>
              </a:rPr>
              <a:t> </a:t>
            </a:r>
            <a:r>
              <a:rPr lang="en-US" sz="1600" b="1" dirty="0" err="1" smtClean="0">
                <a:solidFill>
                  <a:srgbClr val="FFFFFF"/>
                </a:solidFill>
              </a:rPr>
              <a:t>serta</a:t>
            </a:r>
            <a:r>
              <a:rPr lang="en-US" sz="1600" b="1" dirty="0" smtClean="0">
                <a:solidFill>
                  <a:srgbClr val="FFFFFF"/>
                </a:solidFill>
              </a:rPr>
              <a:t> </a:t>
            </a:r>
            <a:r>
              <a:rPr lang="en-US" sz="1600" b="1" dirty="0" err="1" smtClean="0">
                <a:solidFill>
                  <a:srgbClr val="FFFFFF"/>
                </a:solidFill>
              </a:rPr>
              <a:t>Anggota</a:t>
            </a:r>
            <a:r>
              <a:rPr lang="en-US" sz="1600" b="1" dirty="0" smtClean="0">
                <a:solidFill>
                  <a:srgbClr val="FFFFFF"/>
                </a:solidFill>
              </a:rPr>
              <a:t> </a:t>
            </a:r>
            <a:r>
              <a:rPr lang="en-US" sz="1600" b="1" dirty="0" err="1" smtClean="0">
                <a:solidFill>
                  <a:srgbClr val="FFFFFF"/>
                </a:solidFill>
              </a:rPr>
              <a:t>Kelompok</a:t>
            </a:r>
            <a:endParaRPr lang="en-US" sz="1600" b="1" dirty="0" smtClean="0">
              <a:solidFill>
                <a:srgbClr val="FFFFFF"/>
              </a:solidFill>
            </a:endParaRPr>
          </a:p>
          <a:p>
            <a:pPr marL="457200" indent="-457200" eaLnBrk="0" hangingPunct="0">
              <a:lnSpc>
                <a:spcPct val="120000"/>
              </a:lnSpc>
              <a:tabLst>
                <a:tab pos="6278563" algn="l"/>
                <a:tab pos="7086600" algn="r"/>
                <a:tab pos="7269163" algn="l"/>
              </a:tabLst>
            </a:pPr>
            <a:r>
              <a:rPr lang="id-ID" sz="1600" b="1" dirty="0" smtClean="0">
                <a:solidFill>
                  <a:srgbClr val="FFFFFF"/>
                </a:solidFill>
              </a:rPr>
              <a:t>B</a:t>
            </a:r>
            <a:r>
              <a:rPr lang="en-US" sz="1600" b="1" dirty="0" smtClean="0">
                <a:solidFill>
                  <a:srgbClr val="FFFFFF"/>
                </a:solidFill>
              </a:rPr>
              <a:t>. </a:t>
            </a:r>
            <a:r>
              <a:rPr lang="en-US" sz="1600" b="1" dirty="0" err="1" smtClean="0">
                <a:solidFill>
                  <a:srgbClr val="FFFFFF"/>
                </a:solidFill>
              </a:rPr>
              <a:t>Nama</a:t>
            </a:r>
            <a:r>
              <a:rPr lang="en-US" sz="1600" b="1" dirty="0" smtClean="0">
                <a:solidFill>
                  <a:srgbClr val="FFFFFF"/>
                </a:solidFill>
              </a:rPr>
              <a:t> </a:t>
            </a:r>
            <a:r>
              <a:rPr lang="en-US" sz="1600" b="1" dirty="0" err="1" smtClean="0">
                <a:solidFill>
                  <a:srgbClr val="FFFFFF"/>
                </a:solidFill>
              </a:rPr>
              <a:t>dan</a:t>
            </a:r>
            <a:r>
              <a:rPr lang="en-US" sz="1600" b="1" dirty="0" smtClean="0">
                <a:solidFill>
                  <a:srgbClr val="FFFFFF"/>
                </a:solidFill>
              </a:rPr>
              <a:t> </a:t>
            </a:r>
            <a:r>
              <a:rPr lang="en-US" sz="1600" b="1" dirty="0" err="1" smtClean="0">
                <a:solidFill>
                  <a:srgbClr val="FFFFFF"/>
                </a:solidFill>
              </a:rPr>
              <a:t>Biodata</a:t>
            </a:r>
            <a:r>
              <a:rPr lang="en-US" sz="1600" b="1" dirty="0" smtClean="0">
                <a:solidFill>
                  <a:srgbClr val="FFFFFF"/>
                </a:solidFill>
              </a:rPr>
              <a:t> </a:t>
            </a:r>
            <a:r>
              <a:rPr lang="en-US" sz="1600" b="1" dirty="0" err="1" smtClean="0">
                <a:solidFill>
                  <a:srgbClr val="FFFFFF"/>
                </a:solidFill>
              </a:rPr>
              <a:t>Dosen</a:t>
            </a:r>
            <a:r>
              <a:rPr lang="en-US" sz="1600" b="1" dirty="0" smtClean="0">
                <a:solidFill>
                  <a:srgbClr val="FFFFFF"/>
                </a:solidFill>
              </a:rPr>
              <a:t> </a:t>
            </a:r>
            <a:r>
              <a:rPr lang="en-US" sz="1600" b="1" dirty="0" err="1" smtClean="0">
                <a:solidFill>
                  <a:srgbClr val="FFFFFF"/>
                </a:solidFill>
              </a:rPr>
              <a:t>Pendamping</a:t>
            </a:r>
            <a:endParaRPr lang="id-ID" sz="1600" b="1" dirty="0" smtClean="0">
              <a:solidFill>
                <a:srgbClr val="FFFFFF"/>
              </a:solidFill>
            </a:endParaRPr>
          </a:p>
          <a:p>
            <a:pPr marL="457200" indent="-457200" eaLnBrk="0" hangingPunct="0">
              <a:lnSpc>
                <a:spcPct val="120000"/>
              </a:lnSpc>
              <a:tabLst>
                <a:tab pos="6278563" algn="l"/>
                <a:tab pos="7086600" algn="r"/>
                <a:tab pos="7269163" algn="l"/>
              </a:tabLst>
            </a:pPr>
            <a:r>
              <a:rPr lang="id-ID" sz="1600" b="1" dirty="0" smtClean="0">
                <a:solidFill>
                  <a:srgbClr val="FFFFFF"/>
                </a:solidFill>
              </a:rPr>
              <a:t>C. Kerjasama dng Mitra (PKMM dan PKMT)</a:t>
            </a:r>
            <a:endParaRPr lang="en-US" sz="1600" b="1" dirty="0" smtClean="0">
              <a:solidFill>
                <a:srgbClr val="FFFFFF"/>
              </a:solidFill>
            </a:endParaRPr>
          </a:p>
          <a:p>
            <a:pPr marL="457200" indent="-457200" eaLnBrk="0" hangingPunct="0">
              <a:lnSpc>
                <a:spcPct val="120000"/>
              </a:lnSpc>
              <a:tabLst>
                <a:tab pos="6278563" algn="l"/>
                <a:tab pos="7086600" algn="r"/>
                <a:tab pos="7269163" algn="l"/>
              </a:tabLst>
            </a:pPr>
            <a:endParaRPr lang="id-ID" sz="1600" b="1" dirty="0" smtClean="0">
              <a:solidFill>
                <a:srgbClr val="FFFFFF"/>
              </a:solidFill>
            </a:endParaRPr>
          </a:p>
          <a:p>
            <a:pPr marL="457200" indent="-457200" eaLnBrk="0" hangingPunct="0">
              <a:lnSpc>
                <a:spcPct val="120000"/>
              </a:lnSpc>
              <a:tabLst>
                <a:tab pos="6278563" algn="l"/>
                <a:tab pos="7086600" algn="r"/>
                <a:tab pos="7269163" algn="l"/>
              </a:tabLst>
            </a:pPr>
            <a:endParaRPr lang="en-US" sz="1600" b="1" dirty="0">
              <a:solidFill>
                <a:srgbClr val="FFFFFF"/>
              </a:solidFill>
            </a:endParaRPr>
          </a:p>
        </p:txBody>
      </p:sp>
      <p:sp>
        <p:nvSpPr>
          <p:cNvPr id="35843" name="Text Box 3"/>
          <p:cNvSpPr txBox="1">
            <a:spLocks noChangeArrowheads="1"/>
          </p:cNvSpPr>
          <p:nvPr/>
        </p:nvSpPr>
        <p:spPr bwMode="auto">
          <a:xfrm>
            <a:off x="420688" y="184150"/>
            <a:ext cx="8424862" cy="450850"/>
          </a:xfrm>
          <a:prstGeom prst="rect">
            <a:avLst/>
          </a:prstGeom>
          <a:solidFill>
            <a:srgbClr val="D7FFFF"/>
          </a:solidFill>
          <a:ln w="9525">
            <a:noFill/>
            <a:miter lim="800000"/>
            <a:headEnd/>
            <a:tailEnd/>
          </a:ln>
        </p:spPr>
        <p:txBody>
          <a:bodyPr lIns="75600" tIns="14400" rIns="75600" bIns="14400" anchor="ctr" anchorCtr="1"/>
          <a:lstStyle/>
          <a:p>
            <a:pPr algn="ctr"/>
            <a:r>
              <a:rPr lang="en-US" sz="2400" b="1">
                <a:solidFill>
                  <a:srgbClr val="000000"/>
                </a:solidFill>
              </a:rPr>
              <a:t>Sistematika Penyusunan Proposal PKM Yang Benar</a:t>
            </a:r>
          </a:p>
        </p:txBody>
      </p:sp>
      <p:sp>
        <p:nvSpPr>
          <p:cNvPr id="5" name="Slide Number Placeholder 4"/>
          <p:cNvSpPr>
            <a:spLocks noGrp="1"/>
          </p:cNvSpPr>
          <p:nvPr>
            <p:ph type="sldNum" sz="quarter" idx="12"/>
          </p:nvPr>
        </p:nvSpPr>
        <p:spPr/>
        <p:txBody>
          <a:bodyPr/>
          <a:lstStyle/>
          <a:p>
            <a:pPr>
              <a:defRPr/>
            </a:pPr>
            <a:fld id="{8152BC7A-B2B1-415F-9BB7-F1BF903CF6D1}" type="slidenum">
              <a:rPr lang="id-ID" smtClean="0"/>
              <a:pPr>
                <a:defRPr/>
              </a:pPr>
              <a:t>13</a:t>
            </a:fld>
            <a:endParaRPr lang="id-ID"/>
          </a:p>
        </p:txBody>
      </p:sp>
      <p:sp>
        <p:nvSpPr>
          <p:cNvPr id="6" name="Footer Placeholder 5"/>
          <p:cNvSpPr>
            <a:spLocks noGrp="1"/>
          </p:cNvSpPr>
          <p:nvPr>
            <p:ph type="ftr" sz="quarter" idx="11"/>
          </p:nvPr>
        </p:nvSpPr>
        <p:spPr/>
        <p:txBody>
          <a:bodyPr/>
          <a:lstStyle/>
          <a:p>
            <a:pPr>
              <a:defRPr/>
            </a:pPr>
            <a:r>
              <a:rPr lang="id-ID" smtClean="0"/>
              <a:t>iswoyo USM / Rayon I</a:t>
            </a:r>
            <a:endParaRPr lang="id-ID"/>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indent="0" eaLnBrk="1" fontAlgn="auto" hangingPunct="1">
              <a:spcAft>
                <a:spcPts val="0"/>
              </a:spcAft>
              <a:defRPr/>
            </a:pPr>
            <a:r>
              <a:rPr lang="en-US" dirty="0" smtClean="0">
                <a:solidFill>
                  <a:schemeClr val="tx2">
                    <a:satMod val="200000"/>
                  </a:schemeClr>
                </a:solidFill>
                <a:latin typeface="Britannic Bold" pitchFamily="34" charset="0"/>
              </a:rPr>
              <a:t>PKM-AI </a:t>
            </a:r>
            <a:r>
              <a:rPr lang="en-US" dirty="0" err="1" smtClean="0">
                <a:solidFill>
                  <a:schemeClr val="tx2">
                    <a:satMod val="200000"/>
                  </a:schemeClr>
                </a:solidFill>
                <a:latin typeface="Britannic Bold" pitchFamily="34" charset="0"/>
              </a:rPr>
              <a:t>dan</a:t>
            </a:r>
            <a:r>
              <a:rPr lang="en-US" dirty="0" smtClean="0">
                <a:solidFill>
                  <a:schemeClr val="tx2">
                    <a:satMod val="200000"/>
                  </a:schemeClr>
                </a:solidFill>
                <a:latin typeface="Britannic Bold" pitchFamily="34" charset="0"/>
              </a:rPr>
              <a:t> PKM-GT</a:t>
            </a:r>
            <a:endParaRPr lang="en-US" dirty="0">
              <a:solidFill>
                <a:schemeClr val="tx2">
                  <a:satMod val="200000"/>
                </a:schemeClr>
              </a:solidFill>
              <a:latin typeface="Britannic Bold" pitchFamily="34" charset="0"/>
            </a:endParaRPr>
          </a:p>
        </p:txBody>
      </p:sp>
      <p:sp>
        <p:nvSpPr>
          <p:cNvPr id="10243" name="Content Placeholder 2"/>
          <p:cNvSpPr>
            <a:spLocks noGrp="1"/>
          </p:cNvSpPr>
          <p:nvPr>
            <p:ph sz="half" idx="1"/>
          </p:nvPr>
        </p:nvSpPr>
        <p:spPr/>
        <p:txBody>
          <a:bodyPr>
            <a:normAutofit lnSpcReduction="10000"/>
          </a:bodyPr>
          <a:lstStyle/>
          <a:p>
            <a:pPr eaLnBrk="1" hangingPunct="1">
              <a:buFont typeface="Wingdings" pitchFamily="2" charset="2"/>
              <a:buNone/>
            </a:pPr>
            <a:r>
              <a:rPr lang="en-US" sz="2000" smtClean="0">
                <a:latin typeface="Comic Sans MS" pitchFamily="66" charset="0"/>
              </a:rPr>
              <a:t>	</a:t>
            </a:r>
            <a:r>
              <a:rPr lang="en-US" sz="3200" b="1" smtClean="0">
                <a:latin typeface="Aharoni" pitchFamily="2" charset="-79"/>
                <a:cs typeface="Aharoni" pitchFamily="2" charset="-79"/>
              </a:rPr>
              <a:t>PKM-AI</a:t>
            </a:r>
            <a:endParaRPr lang="en-GB" sz="3200" b="1" smtClean="0">
              <a:latin typeface="Aharoni" pitchFamily="2" charset="-79"/>
              <a:cs typeface="Aharoni" pitchFamily="2" charset="-79"/>
            </a:endParaRPr>
          </a:p>
          <a:p>
            <a:pPr eaLnBrk="1" hangingPunct="1"/>
            <a:r>
              <a:rPr lang="en-GB" sz="2200" smtClean="0">
                <a:latin typeface="Comic Sans MS" pitchFamily="66" charset="0"/>
              </a:rPr>
              <a:t>Program penulisan artikel ilmiah bersumber dari suatu kegiatan mahasiswa dalam pendidikan, penelitian atau pengabdian kepada masyarakat yang telah dilakukannya sendiri (studi kasus, praktek lapang, KKN, PKM, magang, dan lain-lain)</a:t>
            </a:r>
            <a:endParaRPr lang="en-US" sz="2200" smtClean="0">
              <a:latin typeface="Comic Sans MS" pitchFamily="66" charset="0"/>
            </a:endParaRPr>
          </a:p>
        </p:txBody>
      </p:sp>
      <p:sp>
        <p:nvSpPr>
          <p:cNvPr id="10244" name="Content Placeholder 3"/>
          <p:cNvSpPr>
            <a:spLocks noGrp="1"/>
          </p:cNvSpPr>
          <p:nvPr>
            <p:ph sz="half" idx="2"/>
          </p:nvPr>
        </p:nvSpPr>
        <p:spPr/>
        <p:txBody>
          <a:bodyPr>
            <a:normAutofit lnSpcReduction="10000"/>
          </a:bodyPr>
          <a:lstStyle/>
          <a:p>
            <a:pPr eaLnBrk="1" hangingPunct="1">
              <a:buFont typeface="Wingdings" pitchFamily="2" charset="2"/>
              <a:buNone/>
            </a:pPr>
            <a:r>
              <a:rPr lang="en-US" sz="2000" smtClean="0">
                <a:latin typeface="Comic Sans MS" pitchFamily="66" charset="0"/>
              </a:rPr>
              <a:t>	</a:t>
            </a:r>
            <a:r>
              <a:rPr lang="en-US" sz="3200" b="1" smtClean="0">
                <a:latin typeface="Britannic Bold" pitchFamily="34" charset="0"/>
              </a:rPr>
              <a:t>PKM-GT</a:t>
            </a:r>
            <a:endParaRPr lang="en-GB" sz="3200" b="1" smtClean="0">
              <a:latin typeface="Britannic Bold" pitchFamily="34" charset="0"/>
            </a:endParaRPr>
          </a:p>
          <a:p>
            <a:pPr eaLnBrk="1" hangingPunct="1"/>
            <a:r>
              <a:rPr lang="en-GB" sz="2200" smtClean="0">
                <a:latin typeface="Comic Sans MS" pitchFamily="66" charset="0"/>
              </a:rPr>
              <a:t>Program penulisan Gagasan Tertulis bersumber dari ide atau gagasan kelompok mahasiswa. </a:t>
            </a:r>
          </a:p>
          <a:p>
            <a:pPr eaLnBrk="1" hangingPunct="1"/>
            <a:r>
              <a:rPr lang="en-GB" sz="2200" smtClean="0">
                <a:latin typeface="Comic Sans MS" pitchFamily="66" charset="0"/>
              </a:rPr>
              <a:t>Gagasan mengacu kepada isu aktual yang dapat ditemukan di masyarakat dan memerlukan solusi hasil karya pikir yang cerdas dan realistik</a:t>
            </a:r>
            <a:endParaRPr lang="en-US" sz="2200" smtClean="0">
              <a:latin typeface="Comic Sans MS" pitchFamily="66" charset="0"/>
            </a:endParaRPr>
          </a:p>
        </p:txBody>
      </p:sp>
      <p:sp>
        <p:nvSpPr>
          <p:cNvPr id="10245" name="Footer Placeholder 5"/>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it-IT" smtClean="0">
                <a:latin typeface="Arial" pitchFamily="34" charset="0"/>
                <a:cs typeface="Arial" pitchFamily="34" charset="0"/>
              </a:rPr>
              <a:t>iswoyo USM / Rayon I</a:t>
            </a:r>
            <a:endParaRPr lang="id-ID" dirty="0" smtClean="0">
              <a:latin typeface="Arial" pitchFamily="34" charset="0"/>
              <a:cs typeface="Arial" pitchFamily="34" charset="0"/>
            </a:endParaRPr>
          </a:p>
        </p:txBody>
      </p:sp>
      <p:sp>
        <p:nvSpPr>
          <p:cNvPr id="6" name="Slide Number Placeholder 5"/>
          <p:cNvSpPr>
            <a:spLocks noGrp="1"/>
          </p:cNvSpPr>
          <p:nvPr>
            <p:ph type="sldNum" sz="quarter" idx="12"/>
          </p:nvPr>
        </p:nvSpPr>
        <p:spPr/>
        <p:txBody>
          <a:bodyPr/>
          <a:lstStyle/>
          <a:p>
            <a:pPr>
              <a:defRPr/>
            </a:pPr>
            <a:fld id="{E4AAE295-9E83-409D-83E5-395C73954E39}" type="slidenum">
              <a:rPr lang="id-ID" smtClean="0"/>
              <a:pPr>
                <a:defRPr/>
              </a:pPr>
              <a:t>14</a:t>
            </a:fld>
            <a:endParaRPr lang="id-ID"/>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68288" y="1716088"/>
            <a:ext cx="8531225" cy="4708525"/>
          </a:xfrm>
          <a:prstGeom prst="rect">
            <a:avLst/>
          </a:prstGeom>
          <a:noFill/>
          <a:ln w="9525">
            <a:noFill/>
            <a:miter lim="800000"/>
            <a:headEnd/>
            <a:tailEnd/>
          </a:ln>
        </p:spPr>
        <p:txBody>
          <a:bodyPr lIns="90516" tIns="45258" rIns="90516" bIns="45258">
            <a:spAutoFit/>
          </a:bodyPr>
          <a:lstStyle/>
          <a:p>
            <a:pPr marL="361950" indent="-361950" defTabSz="904875" eaLnBrk="0" hangingPunct="0">
              <a:spcAft>
                <a:spcPts val="600"/>
              </a:spcAft>
              <a:buFontTx/>
              <a:buChar char="•"/>
              <a:tabLst>
                <a:tab pos="6215063" algn="l"/>
                <a:tab pos="7015163" algn="r"/>
                <a:tab pos="7196138" algn="l"/>
              </a:tabLst>
            </a:pPr>
            <a:r>
              <a:rPr lang="en-US" sz="2800" dirty="0">
                <a:latin typeface="Tahoma" pitchFamily="34" charset="0"/>
              </a:rPr>
              <a:t>Baca </a:t>
            </a:r>
            <a:r>
              <a:rPr lang="en-US" sz="2800" dirty="0" err="1">
                <a:latin typeface="Tahoma" pitchFamily="34" charset="0"/>
              </a:rPr>
              <a:t>dan</a:t>
            </a:r>
            <a:r>
              <a:rPr lang="en-US" sz="2800" dirty="0">
                <a:latin typeface="Tahoma" pitchFamily="34" charset="0"/>
              </a:rPr>
              <a:t> </a:t>
            </a:r>
            <a:r>
              <a:rPr lang="en-US" sz="2800" dirty="0" err="1">
                <a:solidFill>
                  <a:srgbClr val="FF66FF"/>
                </a:solidFill>
                <a:latin typeface="Tahoma" pitchFamily="34" charset="0"/>
              </a:rPr>
              <a:t>pahami</a:t>
            </a:r>
            <a:r>
              <a:rPr lang="en-US" sz="2800" dirty="0">
                <a:latin typeface="Tahoma" pitchFamily="34" charset="0"/>
              </a:rPr>
              <a:t> </a:t>
            </a:r>
            <a:r>
              <a:rPr lang="en-US" sz="2800" dirty="0" err="1">
                <a:latin typeface="Tahoma" pitchFamily="34" charset="0"/>
              </a:rPr>
              <a:t>buku</a:t>
            </a:r>
            <a:r>
              <a:rPr lang="en-US" sz="2800" dirty="0">
                <a:latin typeface="Tahoma" pitchFamily="34" charset="0"/>
              </a:rPr>
              <a:t> </a:t>
            </a:r>
            <a:r>
              <a:rPr lang="en-US" sz="2800" dirty="0" err="1">
                <a:latin typeface="Tahoma" pitchFamily="34" charset="0"/>
              </a:rPr>
              <a:t>panduan</a:t>
            </a:r>
            <a:r>
              <a:rPr lang="en-US" sz="2800" dirty="0">
                <a:latin typeface="Tahoma" pitchFamily="34" charset="0"/>
              </a:rPr>
              <a:t> yang </a:t>
            </a:r>
            <a:r>
              <a:rPr lang="en-US" sz="2800" dirty="0" err="1">
                <a:latin typeface="Tahoma" pitchFamily="34" charset="0"/>
              </a:rPr>
              <a:t>disediakan</a:t>
            </a:r>
            <a:endParaRPr lang="en-US" sz="2800" dirty="0">
              <a:latin typeface="Tahoma" pitchFamily="34" charset="0"/>
            </a:endParaRPr>
          </a:p>
          <a:p>
            <a:pPr marL="361950" indent="-361950" defTabSz="904875" eaLnBrk="0" hangingPunct="0">
              <a:spcAft>
                <a:spcPts val="600"/>
              </a:spcAft>
              <a:buFontTx/>
              <a:buChar char="•"/>
              <a:tabLst>
                <a:tab pos="6215063" algn="l"/>
                <a:tab pos="7015163" algn="r"/>
                <a:tab pos="7196138" algn="l"/>
              </a:tabLst>
            </a:pPr>
            <a:r>
              <a:rPr lang="en-US" sz="2800" dirty="0" err="1" smtClean="0">
                <a:solidFill>
                  <a:srgbClr val="FF66FF"/>
                </a:solidFill>
                <a:latin typeface="Tahoma" pitchFamily="34" charset="0"/>
              </a:rPr>
              <a:t>Paham</a:t>
            </a:r>
            <a:r>
              <a:rPr lang="en-US" sz="2800" dirty="0" smtClean="0">
                <a:latin typeface="Tahoma" pitchFamily="34" charset="0"/>
              </a:rPr>
              <a:t>: </a:t>
            </a:r>
            <a:r>
              <a:rPr lang="en-US" sz="2800" dirty="0" err="1">
                <a:latin typeface="Tahoma" pitchFamily="34" charset="0"/>
              </a:rPr>
              <a:t>perbedaan</a:t>
            </a:r>
            <a:r>
              <a:rPr lang="en-US" sz="2800" dirty="0">
                <a:latin typeface="Tahoma" pitchFamily="34" charset="0"/>
              </a:rPr>
              <a:t> </a:t>
            </a:r>
            <a:r>
              <a:rPr lang="en-US" sz="2800" dirty="0" err="1">
                <a:latin typeface="Tahoma" pitchFamily="34" charset="0"/>
              </a:rPr>
              <a:t>substansi</a:t>
            </a:r>
            <a:r>
              <a:rPr lang="en-US" sz="2800" dirty="0">
                <a:latin typeface="Tahoma" pitchFamily="34" charset="0"/>
              </a:rPr>
              <a:t> </a:t>
            </a:r>
            <a:r>
              <a:rPr lang="en-US" sz="2800" dirty="0" err="1">
                <a:latin typeface="Tahoma" pitchFamily="34" charset="0"/>
              </a:rPr>
              <a:t>antara</a:t>
            </a:r>
            <a:r>
              <a:rPr lang="en-US" sz="2800" dirty="0">
                <a:latin typeface="Tahoma" pitchFamily="34" charset="0"/>
              </a:rPr>
              <a:t> </a:t>
            </a:r>
            <a:r>
              <a:rPr lang="en-US" sz="2800" dirty="0" smtClean="0">
                <a:latin typeface="Tahoma" pitchFamily="34" charset="0"/>
              </a:rPr>
              <a:t>PKM-</a:t>
            </a:r>
            <a:r>
              <a:rPr lang="id-ID" sz="2800" dirty="0" smtClean="0">
                <a:latin typeface="Tahoma" pitchFamily="34" charset="0"/>
              </a:rPr>
              <a:t>KT </a:t>
            </a:r>
            <a:r>
              <a:rPr lang="en-US" sz="2800" dirty="0" err="1" smtClean="0">
                <a:latin typeface="Tahoma" pitchFamily="34" charset="0"/>
              </a:rPr>
              <a:t>dengan</a:t>
            </a:r>
            <a:r>
              <a:rPr lang="en-US" sz="2800" dirty="0" smtClean="0">
                <a:latin typeface="Tahoma" pitchFamily="34" charset="0"/>
              </a:rPr>
              <a:t> </a:t>
            </a:r>
            <a:r>
              <a:rPr lang="en-US" sz="2800" dirty="0">
                <a:latin typeface="Tahoma" pitchFamily="34" charset="0"/>
              </a:rPr>
              <a:t>PKM yang lain, </a:t>
            </a:r>
            <a:r>
              <a:rPr lang="en-US" sz="2800" dirty="0" err="1">
                <a:latin typeface="Tahoma" pitchFamily="34" charset="0"/>
              </a:rPr>
              <a:t>serta</a:t>
            </a:r>
            <a:r>
              <a:rPr lang="en-US" sz="2800" dirty="0">
                <a:latin typeface="Tahoma" pitchFamily="34" charset="0"/>
              </a:rPr>
              <a:t> </a:t>
            </a:r>
            <a:r>
              <a:rPr lang="en-US" sz="2800" dirty="0" err="1">
                <a:latin typeface="Tahoma" pitchFamily="34" charset="0"/>
              </a:rPr>
              <a:t>bentuk-bentuk</a:t>
            </a:r>
            <a:r>
              <a:rPr lang="en-US" sz="2800" dirty="0">
                <a:latin typeface="Tahoma" pitchFamily="34" charset="0"/>
              </a:rPr>
              <a:t> </a:t>
            </a:r>
            <a:r>
              <a:rPr lang="en-US" sz="2800" dirty="0" err="1">
                <a:latin typeface="Tahoma" pitchFamily="34" charset="0"/>
              </a:rPr>
              <a:t>karya</a:t>
            </a:r>
            <a:r>
              <a:rPr lang="en-US" sz="2800" dirty="0">
                <a:latin typeface="Tahoma" pitchFamily="34" charset="0"/>
              </a:rPr>
              <a:t> </a:t>
            </a:r>
            <a:r>
              <a:rPr lang="en-US" sz="2800" dirty="0" err="1">
                <a:latin typeface="Tahoma" pitchFamily="34" charset="0"/>
              </a:rPr>
              <a:t>penulisan</a:t>
            </a:r>
            <a:r>
              <a:rPr lang="en-US" sz="2800" dirty="0">
                <a:latin typeface="Tahoma" pitchFamily="34" charset="0"/>
              </a:rPr>
              <a:t> yang lain</a:t>
            </a:r>
          </a:p>
          <a:p>
            <a:pPr marL="361950" indent="-361950" defTabSz="904875" eaLnBrk="0" hangingPunct="0">
              <a:spcAft>
                <a:spcPts val="600"/>
              </a:spcAft>
              <a:buFontTx/>
              <a:buChar char="•"/>
              <a:tabLst>
                <a:tab pos="6215063" algn="l"/>
                <a:tab pos="7015163" algn="r"/>
                <a:tab pos="7196138" algn="l"/>
              </a:tabLst>
            </a:pPr>
            <a:r>
              <a:rPr lang="en-US" sz="2800" dirty="0" err="1" smtClean="0">
                <a:solidFill>
                  <a:srgbClr val="FF66FF"/>
                </a:solidFill>
                <a:latin typeface="Tahoma" pitchFamily="34" charset="0"/>
              </a:rPr>
              <a:t>Paham</a:t>
            </a:r>
            <a:r>
              <a:rPr lang="en-US" sz="2800" dirty="0" smtClean="0">
                <a:latin typeface="Tahoma" pitchFamily="34" charset="0"/>
              </a:rPr>
              <a:t>:  </a:t>
            </a:r>
            <a:r>
              <a:rPr lang="en-US" sz="2800" dirty="0" err="1">
                <a:latin typeface="Tahoma" pitchFamily="34" charset="0"/>
              </a:rPr>
              <a:t>aturan</a:t>
            </a:r>
            <a:r>
              <a:rPr lang="en-US" sz="2800" dirty="0">
                <a:latin typeface="Tahoma" pitchFamily="34" charset="0"/>
              </a:rPr>
              <a:t> </a:t>
            </a:r>
            <a:r>
              <a:rPr lang="en-US" sz="2800" dirty="0" err="1">
                <a:latin typeface="Tahoma" pitchFamily="34" charset="0"/>
              </a:rPr>
              <a:t>tentang</a:t>
            </a:r>
            <a:r>
              <a:rPr lang="en-US" sz="2800" dirty="0">
                <a:latin typeface="Tahoma" pitchFamily="34" charset="0"/>
              </a:rPr>
              <a:t> “yang </a:t>
            </a:r>
            <a:r>
              <a:rPr lang="en-US" sz="2800" dirty="0" err="1">
                <a:latin typeface="Tahoma" pitchFamily="34" charset="0"/>
              </a:rPr>
              <a:t>diijinkan</a:t>
            </a:r>
            <a:r>
              <a:rPr lang="en-US" sz="2800" dirty="0">
                <a:latin typeface="Tahoma" pitchFamily="34" charset="0"/>
              </a:rPr>
              <a:t>” </a:t>
            </a:r>
            <a:r>
              <a:rPr lang="en-US" sz="2800" dirty="0" err="1">
                <a:latin typeface="Tahoma" pitchFamily="34" charset="0"/>
              </a:rPr>
              <a:t>dan</a:t>
            </a:r>
            <a:r>
              <a:rPr lang="en-US" sz="2800" dirty="0">
                <a:latin typeface="Tahoma" pitchFamily="34" charset="0"/>
              </a:rPr>
              <a:t> “yang </a:t>
            </a:r>
            <a:r>
              <a:rPr lang="en-US" sz="2800" dirty="0" err="1">
                <a:latin typeface="Tahoma" pitchFamily="34" charset="0"/>
              </a:rPr>
              <a:t>tidak</a:t>
            </a:r>
            <a:r>
              <a:rPr lang="en-US" sz="2800" dirty="0">
                <a:latin typeface="Tahoma" pitchFamily="34" charset="0"/>
              </a:rPr>
              <a:t> </a:t>
            </a:r>
            <a:r>
              <a:rPr lang="en-US" sz="2800" dirty="0" err="1">
                <a:latin typeface="Tahoma" pitchFamily="34" charset="0"/>
              </a:rPr>
              <a:t>diijinkan</a:t>
            </a:r>
            <a:r>
              <a:rPr lang="en-US" sz="2800" dirty="0">
                <a:latin typeface="Tahoma" pitchFamily="34" charset="0"/>
              </a:rPr>
              <a:t>”, </a:t>
            </a:r>
            <a:r>
              <a:rPr lang="en-US" sz="2800" dirty="0" err="1">
                <a:latin typeface="Tahoma" pitchFamily="34" charset="0"/>
              </a:rPr>
              <a:t>misalnya</a:t>
            </a:r>
            <a:r>
              <a:rPr lang="en-US" sz="2800" dirty="0">
                <a:latin typeface="Tahoma" pitchFamily="34" charset="0"/>
              </a:rPr>
              <a:t> </a:t>
            </a:r>
            <a:r>
              <a:rPr lang="en-US" sz="2800" dirty="0" err="1">
                <a:latin typeface="Tahoma" pitchFamily="34" charset="0"/>
              </a:rPr>
              <a:t>jumlah</a:t>
            </a:r>
            <a:r>
              <a:rPr lang="en-US" sz="2800" dirty="0">
                <a:latin typeface="Tahoma" pitchFamily="34" charset="0"/>
              </a:rPr>
              <a:t> </a:t>
            </a:r>
            <a:r>
              <a:rPr lang="en-US" sz="2800" dirty="0" err="1">
                <a:latin typeface="Tahoma" pitchFamily="34" charset="0"/>
              </a:rPr>
              <a:t>halaman</a:t>
            </a:r>
            <a:r>
              <a:rPr lang="en-US" sz="2800" dirty="0">
                <a:latin typeface="Tahoma" pitchFamily="34" charset="0"/>
              </a:rPr>
              <a:t>, </a:t>
            </a:r>
            <a:r>
              <a:rPr lang="en-US" sz="2800" dirty="0" err="1">
                <a:latin typeface="Tahoma" pitchFamily="34" charset="0"/>
              </a:rPr>
              <a:t>sumber</a:t>
            </a:r>
            <a:r>
              <a:rPr lang="en-US" sz="2800" dirty="0">
                <a:latin typeface="Tahoma" pitchFamily="34" charset="0"/>
              </a:rPr>
              <a:t> </a:t>
            </a:r>
            <a:r>
              <a:rPr lang="en-US" sz="2800" dirty="0" err="1">
                <a:latin typeface="Tahoma" pitchFamily="34" charset="0"/>
              </a:rPr>
              <a:t>penulisan</a:t>
            </a:r>
            <a:endParaRPr lang="en-US" sz="2800" dirty="0">
              <a:latin typeface="Tahoma" pitchFamily="34" charset="0"/>
            </a:endParaRPr>
          </a:p>
          <a:p>
            <a:pPr marL="361950" indent="-361950" defTabSz="904875" eaLnBrk="0" hangingPunct="0">
              <a:spcAft>
                <a:spcPts val="600"/>
              </a:spcAft>
              <a:buFontTx/>
              <a:buChar char="•"/>
              <a:tabLst>
                <a:tab pos="6215063" algn="l"/>
                <a:tab pos="7015163" algn="r"/>
                <a:tab pos="7196138" algn="l"/>
              </a:tabLst>
            </a:pPr>
            <a:r>
              <a:rPr lang="en-US" sz="2800" dirty="0" err="1" smtClean="0">
                <a:solidFill>
                  <a:srgbClr val="FF66FF"/>
                </a:solidFill>
                <a:latin typeface="Tahoma" pitchFamily="34" charset="0"/>
              </a:rPr>
              <a:t>Paham</a:t>
            </a:r>
            <a:r>
              <a:rPr lang="en-US" sz="2800" dirty="0" smtClean="0">
                <a:latin typeface="Tahoma" pitchFamily="34" charset="0"/>
              </a:rPr>
              <a:t>: </a:t>
            </a:r>
            <a:r>
              <a:rPr lang="en-US" sz="2800" dirty="0" err="1">
                <a:latin typeface="Tahoma" pitchFamily="34" charset="0"/>
              </a:rPr>
              <a:t>kelengkapan</a:t>
            </a:r>
            <a:r>
              <a:rPr lang="en-US" sz="2800" dirty="0">
                <a:latin typeface="Tahoma" pitchFamily="34" charset="0"/>
              </a:rPr>
              <a:t> yang </a:t>
            </a:r>
            <a:r>
              <a:rPr lang="en-US" sz="2800" dirty="0" err="1">
                <a:latin typeface="Tahoma" pitchFamily="34" charset="0"/>
              </a:rPr>
              <a:t>harus</a:t>
            </a:r>
            <a:r>
              <a:rPr lang="en-US" sz="2800" dirty="0">
                <a:latin typeface="Tahoma" pitchFamily="34" charset="0"/>
              </a:rPr>
              <a:t> </a:t>
            </a:r>
            <a:r>
              <a:rPr lang="en-US" sz="2800" dirty="0" err="1">
                <a:latin typeface="Tahoma" pitchFamily="34" charset="0"/>
              </a:rPr>
              <a:t>disertakan</a:t>
            </a:r>
            <a:endParaRPr lang="en-US" sz="2800" dirty="0">
              <a:latin typeface="Tahoma" pitchFamily="34" charset="0"/>
            </a:endParaRPr>
          </a:p>
          <a:p>
            <a:pPr marL="361950" indent="-361950" defTabSz="904875" eaLnBrk="0" hangingPunct="0">
              <a:spcAft>
                <a:spcPts val="600"/>
              </a:spcAft>
              <a:buFontTx/>
              <a:buChar char="•"/>
              <a:tabLst>
                <a:tab pos="6215063" algn="l"/>
                <a:tab pos="7015163" algn="r"/>
                <a:tab pos="7196138" algn="l"/>
              </a:tabLst>
            </a:pPr>
            <a:r>
              <a:rPr lang="en-US" sz="2800" dirty="0" err="1" smtClean="0">
                <a:solidFill>
                  <a:srgbClr val="FF66FF"/>
                </a:solidFill>
                <a:latin typeface="Tahoma" pitchFamily="34" charset="0"/>
              </a:rPr>
              <a:t>Patuhi</a:t>
            </a:r>
            <a:r>
              <a:rPr lang="id-ID" sz="2800" dirty="0" smtClean="0">
                <a:latin typeface="Tahoma" pitchFamily="34" charset="0"/>
              </a:rPr>
              <a:t>: </a:t>
            </a:r>
            <a:r>
              <a:rPr lang="en-US" sz="2800" dirty="0" smtClean="0">
                <a:latin typeface="Tahoma" pitchFamily="34" charset="0"/>
              </a:rPr>
              <a:t>format </a:t>
            </a:r>
            <a:r>
              <a:rPr lang="en-US" sz="2800" dirty="0" err="1">
                <a:latin typeface="Tahoma" pitchFamily="34" charset="0"/>
              </a:rPr>
              <a:t>dan</a:t>
            </a:r>
            <a:r>
              <a:rPr lang="en-US" sz="2800" dirty="0">
                <a:latin typeface="Tahoma" pitchFamily="34" charset="0"/>
              </a:rPr>
              <a:t> </a:t>
            </a:r>
            <a:r>
              <a:rPr lang="en-US" sz="2800" dirty="0" err="1">
                <a:latin typeface="Tahoma" pitchFamily="34" charset="0"/>
              </a:rPr>
              <a:t>sistematika</a:t>
            </a:r>
            <a:r>
              <a:rPr lang="en-US" sz="2800" dirty="0">
                <a:latin typeface="Tahoma" pitchFamily="34" charset="0"/>
              </a:rPr>
              <a:t> </a:t>
            </a:r>
            <a:r>
              <a:rPr lang="en-US" sz="2800" dirty="0" err="1">
                <a:latin typeface="Tahoma" pitchFamily="34" charset="0"/>
              </a:rPr>
              <a:t>penulisan</a:t>
            </a:r>
            <a:r>
              <a:rPr lang="en-US" sz="2800" dirty="0">
                <a:latin typeface="Tahoma" pitchFamily="34" charset="0"/>
              </a:rPr>
              <a:t> yang </a:t>
            </a:r>
            <a:r>
              <a:rPr lang="en-US" sz="2800" dirty="0" err="1">
                <a:latin typeface="Tahoma" pitchFamily="34" charset="0"/>
              </a:rPr>
              <a:t>telah</a:t>
            </a:r>
            <a:r>
              <a:rPr lang="en-US" sz="2800" dirty="0">
                <a:latin typeface="Tahoma" pitchFamily="34" charset="0"/>
              </a:rPr>
              <a:t> </a:t>
            </a:r>
            <a:r>
              <a:rPr lang="en-US" sz="2800" dirty="0" err="1">
                <a:latin typeface="Tahoma" pitchFamily="34" charset="0"/>
              </a:rPr>
              <a:t>ditetapkan</a:t>
            </a:r>
            <a:endParaRPr lang="en-US" sz="2800" dirty="0">
              <a:latin typeface="Tahoma" pitchFamily="34" charset="0"/>
            </a:endParaRPr>
          </a:p>
        </p:txBody>
      </p:sp>
      <p:sp>
        <p:nvSpPr>
          <p:cNvPr id="413699" name="Text Box 3"/>
          <p:cNvSpPr txBox="1">
            <a:spLocks noChangeArrowheads="1"/>
          </p:cNvSpPr>
          <p:nvPr/>
        </p:nvSpPr>
        <p:spPr bwMode="auto">
          <a:xfrm>
            <a:off x="458788" y="285750"/>
            <a:ext cx="8423275" cy="1162050"/>
          </a:xfrm>
          <a:prstGeom prst="rect">
            <a:avLst/>
          </a:prstGeom>
          <a:solidFill>
            <a:srgbClr val="D7FFFF"/>
          </a:solidFill>
          <a:ln w="9525">
            <a:noFill/>
            <a:miter lim="800000"/>
            <a:headEnd/>
            <a:tailEnd/>
          </a:ln>
          <a:effectLst>
            <a:outerShdw dist="161645" dir="2700000" algn="ctr" rotWithShape="0">
              <a:srgbClr val="76FF4B">
                <a:alpha val="50000"/>
              </a:srgbClr>
            </a:outerShdw>
          </a:effectLst>
        </p:spPr>
        <p:txBody>
          <a:bodyPr lIns="181033" tIns="226291" rIns="181033" bIns="226291"/>
          <a:lstStyle/>
          <a:p>
            <a:pPr defTabSz="904875">
              <a:defRPr/>
            </a:pPr>
            <a:r>
              <a:rPr lang="en-US" sz="3200" b="1" dirty="0">
                <a:solidFill>
                  <a:srgbClr val="000000"/>
                </a:solidFill>
                <a:latin typeface="Tahoma" pitchFamily="34" charset="0"/>
                <a:cs typeface="Arial" charset="0"/>
              </a:rPr>
              <a:t>Modal </a:t>
            </a:r>
            <a:r>
              <a:rPr lang="en-US" sz="3200" b="1" dirty="0" err="1">
                <a:solidFill>
                  <a:srgbClr val="000000"/>
                </a:solidFill>
                <a:latin typeface="Tahoma" pitchFamily="34" charset="0"/>
                <a:cs typeface="Arial" charset="0"/>
              </a:rPr>
              <a:t>Dasar</a:t>
            </a:r>
            <a:r>
              <a:rPr lang="en-US" sz="3200" b="1" dirty="0">
                <a:solidFill>
                  <a:srgbClr val="000000"/>
                </a:solidFill>
                <a:latin typeface="Tahoma" pitchFamily="34" charset="0"/>
                <a:cs typeface="Arial" charset="0"/>
              </a:rPr>
              <a:t> </a:t>
            </a:r>
            <a:r>
              <a:rPr lang="en-US" sz="3200" b="1" dirty="0" err="1">
                <a:solidFill>
                  <a:srgbClr val="000000"/>
                </a:solidFill>
                <a:latin typeface="Tahoma" pitchFamily="34" charset="0"/>
                <a:cs typeface="Arial" charset="0"/>
              </a:rPr>
              <a:t>Penyusunan</a:t>
            </a:r>
            <a:r>
              <a:rPr lang="en-US" sz="3200" b="1" dirty="0">
                <a:solidFill>
                  <a:srgbClr val="000000"/>
                </a:solidFill>
                <a:latin typeface="Tahoma" pitchFamily="34" charset="0"/>
                <a:cs typeface="Arial" charset="0"/>
              </a:rPr>
              <a:t> </a:t>
            </a:r>
          </a:p>
          <a:p>
            <a:pPr defTabSz="904875">
              <a:defRPr/>
            </a:pPr>
            <a:r>
              <a:rPr lang="en-US" sz="3200" b="1" dirty="0" err="1">
                <a:solidFill>
                  <a:srgbClr val="000000"/>
                </a:solidFill>
                <a:latin typeface="Tahoma" pitchFamily="34" charset="0"/>
                <a:cs typeface="Arial" charset="0"/>
              </a:rPr>
              <a:t>Artikel</a:t>
            </a:r>
            <a:r>
              <a:rPr lang="en-US" sz="3200" b="1" dirty="0">
                <a:solidFill>
                  <a:srgbClr val="000000"/>
                </a:solidFill>
                <a:latin typeface="Tahoma" pitchFamily="34" charset="0"/>
                <a:cs typeface="Arial" charset="0"/>
              </a:rPr>
              <a:t> PKM-AI </a:t>
            </a:r>
            <a:r>
              <a:rPr lang="en-US" sz="3200" b="1" dirty="0" err="1">
                <a:solidFill>
                  <a:srgbClr val="000000"/>
                </a:solidFill>
                <a:latin typeface="Tahoma" pitchFamily="34" charset="0"/>
                <a:cs typeface="Arial" charset="0"/>
              </a:rPr>
              <a:t>dan</a:t>
            </a:r>
            <a:r>
              <a:rPr lang="en-US" sz="3200" b="1" dirty="0">
                <a:solidFill>
                  <a:srgbClr val="000000"/>
                </a:solidFill>
                <a:latin typeface="Tahoma" pitchFamily="34" charset="0"/>
                <a:cs typeface="Arial" charset="0"/>
              </a:rPr>
              <a:t> PKM-GT</a:t>
            </a:r>
          </a:p>
        </p:txBody>
      </p:sp>
      <p:sp>
        <p:nvSpPr>
          <p:cNvPr id="4" name="Slide Number Placeholder 3"/>
          <p:cNvSpPr>
            <a:spLocks noGrp="1"/>
          </p:cNvSpPr>
          <p:nvPr>
            <p:ph type="sldNum" sz="quarter" idx="12"/>
          </p:nvPr>
        </p:nvSpPr>
        <p:spPr/>
        <p:txBody>
          <a:bodyPr/>
          <a:lstStyle/>
          <a:p>
            <a:pPr>
              <a:defRPr/>
            </a:pPr>
            <a:fld id="{43597055-A36C-42FD-8874-1178539E88EB}" type="slidenum">
              <a:rPr lang="id-ID" smtClean="0"/>
              <a:pPr>
                <a:defRPr/>
              </a:pPr>
              <a:t>15</a:t>
            </a:fld>
            <a:endParaRPr lang="id-ID"/>
          </a:p>
        </p:txBody>
      </p:sp>
      <p:sp>
        <p:nvSpPr>
          <p:cNvPr id="5" name="Footer Placeholder 4"/>
          <p:cNvSpPr>
            <a:spLocks noGrp="1"/>
          </p:cNvSpPr>
          <p:nvPr>
            <p:ph type="ftr" sz="quarter" idx="11"/>
          </p:nvPr>
        </p:nvSpPr>
        <p:spPr/>
        <p:txBody>
          <a:bodyPr/>
          <a:lstStyle/>
          <a:p>
            <a:pPr>
              <a:defRPr/>
            </a:pPr>
            <a:r>
              <a:rPr lang="id-ID" smtClean="0"/>
              <a:t>iswoyo USM / Rayon I</a:t>
            </a:r>
            <a:endParaRPr lang="id-ID"/>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971800"/>
            <a:ext cx="8229600" cy="1399032"/>
          </a:xfrm>
        </p:spPr>
        <p:txBody>
          <a:bodyPr>
            <a:noAutofit/>
          </a:bodyPr>
          <a:lstStyle/>
          <a:p>
            <a:pPr algn="ctr" eaLnBrk="1" hangingPunct="1">
              <a:defRPr/>
            </a:pPr>
            <a:r>
              <a:rPr lang="en-US" sz="8800" b="1" dirty="0" smtClean="0">
                <a:latin typeface="Aharoni" pitchFamily="2" charset="-79"/>
                <a:cs typeface="Aharoni" pitchFamily="2" charset="-79"/>
              </a:rPr>
              <a:t>PKM-AI</a:t>
            </a:r>
            <a:endParaRPr lang="en-US" sz="8800" b="1" dirty="0">
              <a:latin typeface="Aharoni" pitchFamily="2" charset="-79"/>
              <a:cs typeface="Aharoni" pitchFamily="2" charset="-79"/>
            </a:endParaRPr>
          </a:p>
        </p:txBody>
      </p:sp>
      <p:sp>
        <p:nvSpPr>
          <p:cNvPr id="12291"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it-IT" smtClean="0">
                <a:latin typeface="Arial" pitchFamily="34" charset="0"/>
                <a:cs typeface="Arial" pitchFamily="34" charset="0"/>
              </a:rPr>
              <a:t>iswoyo USM / Rayon I</a:t>
            </a:r>
            <a:endParaRPr lang="id-ID" smtClean="0">
              <a:latin typeface="Arial" pitchFamily="34" charset="0"/>
              <a:cs typeface="Arial" pitchFamily="34" charset="0"/>
            </a:endParaRPr>
          </a:p>
        </p:txBody>
      </p:sp>
      <p:sp>
        <p:nvSpPr>
          <p:cNvPr id="6" name="Rounded Rectangle 5"/>
          <p:cNvSpPr/>
          <p:nvPr/>
        </p:nvSpPr>
        <p:spPr>
          <a:xfrm>
            <a:off x="1981200" y="2895600"/>
            <a:ext cx="5029200" cy="1676400"/>
          </a:xfrm>
          <a:prstGeom prst="round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Slide Number Placeholder 4"/>
          <p:cNvSpPr>
            <a:spLocks noGrp="1"/>
          </p:cNvSpPr>
          <p:nvPr>
            <p:ph type="sldNum" sz="quarter" idx="12"/>
          </p:nvPr>
        </p:nvSpPr>
        <p:spPr/>
        <p:txBody>
          <a:bodyPr/>
          <a:lstStyle/>
          <a:p>
            <a:pPr>
              <a:defRPr/>
            </a:pPr>
            <a:fld id="{D7FF696B-98E3-46BD-8AC5-B5A74252B45F}" type="slidenum">
              <a:rPr lang="id-ID" smtClean="0"/>
              <a:pPr>
                <a:defRPr/>
              </a:pPr>
              <a:t>16</a:t>
            </a:fld>
            <a:endParaRPr lang="id-ID"/>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1" name="WordArt 5"/>
          <p:cNvSpPr>
            <a:spLocks noChangeArrowheads="1" noChangeShapeType="1" noTextEdit="1"/>
          </p:cNvSpPr>
          <p:nvPr/>
        </p:nvSpPr>
        <p:spPr bwMode="auto">
          <a:xfrm>
            <a:off x="914400" y="762000"/>
            <a:ext cx="2995634" cy="990600"/>
          </a:xfrm>
          <a:prstGeom prst="rect">
            <a:avLst/>
          </a:prstGeom>
        </p:spPr>
        <p:txBody>
          <a:bodyPr wrap="none" fromWordArt="1">
            <a:prstTxWarp prst="textPlain">
              <a:avLst>
                <a:gd name="adj" fmla="val 51128"/>
              </a:avLst>
            </a:prstTxWarp>
          </a:bodyPr>
          <a:lstStyle/>
          <a:p>
            <a:r>
              <a:rPr lang="en-US" sz="3600" kern="10" dirty="0" smtClean="0">
                <a:ln w="10541">
                  <a:noFill/>
                  <a:round/>
                  <a:headEnd/>
                  <a:tailEnd/>
                </a:ln>
                <a:solidFill>
                  <a:srgbClr val="66FF33"/>
                </a:solidFill>
                <a:latin typeface="Poornut"/>
              </a:rPr>
              <a:t>FAKTA</a:t>
            </a:r>
            <a:r>
              <a:rPr lang="id-ID" sz="3600" kern="10" dirty="0" smtClean="0">
                <a:ln w="10541">
                  <a:noFill/>
                  <a:round/>
                  <a:headEnd/>
                  <a:tailEnd/>
                </a:ln>
                <a:solidFill>
                  <a:srgbClr val="66FF33"/>
                </a:solidFill>
                <a:latin typeface="Poornut"/>
              </a:rPr>
              <a:t> </a:t>
            </a:r>
            <a:r>
              <a:rPr lang="en-US" sz="3600" kern="10" dirty="0" smtClean="0">
                <a:ln w="10541">
                  <a:noFill/>
                  <a:round/>
                  <a:headEnd/>
                  <a:tailEnd/>
                </a:ln>
                <a:solidFill>
                  <a:srgbClr val="66FF33"/>
                </a:solidFill>
                <a:latin typeface="Poornut"/>
              </a:rPr>
              <a:t>DATA</a:t>
            </a:r>
            <a:r>
              <a:rPr lang="id-ID" sz="3600" kern="10" dirty="0" smtClean="0">
                <a:ln w="10541">
                  <a:noFill/>
                  <a:round/>
                  <a:headEnd/>
                  <a:tailEnd/>
                </a:ln>
                <a:solidFill>
                  <a:srgbClr val="66FF33"/>
                </a:solidFill>
                <a:latin typeface="Poornut"/>
              </a:rPr>
              <a:t> YANG </a:t>
            </a:r>
          </a:p>
          <a:p>
            <a:r>
              <a:rPr lang="id-ID" sz="3600" kern="10" dirty="0" smtClean="0">
                <a:ln w="10541">
                  <a:noFill/>
                  <a:round/>
                  <a:headEnd/>
                  <a:tailEnd/>
                </a:ln>
                <a:solidFill>
                  <a:srgbClr val="66FF33"/>
                </a:solidFill>
                <a:latin typeface="Poornut"/>
              </a:rPr>
              <a:t>DILAKUKAN SENDIRI</a:t>
            </a:r>
            <a:endParaRPr lang="en-US" sz="3600" kern="10" dirty="0">
              <a:ln w="10541">
                <a:noFill/>
                <a:round/>
                <a:headEnd/>
                <a:tailEnd/>
              </a:ln>
              <a:solidFill>
                <a:srgbClr val="66FF33"/>
              </a:solidFill>
              <a:latin typeface="Poornut"/>
            </a:endParaRPr>
          </a:p>
        </p:txBody>
      </p:sp>
      <p:sp>
        <p:nvSpPr>
          <p:cNvPr id="157702" name="WordArt 6"/>
          <p:cNvSpPr>
            <a:spLocks noChangeArrowheads="1" noChangeShapeType="1" noTextEdit="1"/>
          </p:cNvSpPr>
          <p:nvPr/>
        </p:nvSpPr>
        <p:spPr bwMode="auto">
          <a:xfrm>
            <a:off x="4572000" y="3500438"/>
            <a:ext cx="1928826" cy="928694"/>
          </a:xfrm>
          <a:prstGeom prst="rect">
            <a:avLst/>
          </a:prstGeom>
        </p:spPr>
        <p:txBody>
          <a:bodyPr wrap="none" fromWordArt="1">
            <a:prstTxWarp prst="textPlain">
              <a:avLst>
                <a:gd name="adj" fmla="val 50000"/>
              </a:avLst>
            </a:prstTxWarp>
          </a:bodyPr>
          <a:lstStyle/>
          <a:p>
            <a:r>
              <a:rPr lang="en-US" sz="3600" b="1" kern="10" dirty="0">
                <a:ln w="9525">
                  <a:solidFill>
                    <a:srgbClr val="996600"/>
                  </a:solidFill>
                  <a:round/>
                  <a:headEnd/>
                  <a:tailEnd/>
                </a:ln>
                <a:solidFill>
                  <a:srgbClr val="FFFF00"/>
                </a:solidFill>
                <a:latin typeface="Graffiare" pitchFamily="2" charset="0"/>
              </a:rPr>
              <a:t>TULISAN</a:t>
            </a:r>
          </a:p>
        </p:txBody>
      </p:sp>
      <p:sp>
        <p:nvSpPr>
          <p:cNvPr id="157703" name="WordArt 7"/>
          <p:cNvSpPr>
            <a:spLocks noChangeArrowheads="1" noChangeShapeType="1" noTextEdit="1"/>
          </p:cNvSpPr>
          <p:nvPr/>
        </p:nvSpPr>
        <p:spPr bwMode="auto">
          <a:xfrm>
            <a:off x="6605617" y="5467371"/>
            <a:ext cx="1966911" cy="819149"/>
          </a:xfrm>
          <a:prstGeom prst="rect">
            <a:avLst/>
          </a:prstGeom>
        </p:spPr>
        <p:txBody>
          <a:bodyPr wrap="none" fromWordArt="1">
            <a:prstTxWarp prst="textPlain">
              <a:avLst>
                <a:gd name="adj" fmla="val 50000"/>
              </a:avLst>
            </a:prstTxWarp>
          </a:bodyPr>
          <a:lstStyle/>
          <a:p>
            <a:pPr>
              <a:defRPr/>
            </a:pPr>
            <a:r>
              <a:rPr lang="en-US" sz="3600" kern="1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a:rPr>
              <a:t>MANFAAT</a:t>
            </a:r>
          </a:p>
          <a:p>
            <a:pPr>
              <a:defRPr/>
            </a:pPr>
            <a:r>
              <a:rPr lang="en-US" sz="3600" kern="1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rebuchet MS"/>
              </a:rPr>
              <a:t>SOLUSI</a:t>
            </a:r>
          </a:p>
        </p:txBody>
      </p:sp>
      <p:sp>
        <p:nvSpPr>
          <p:cNvPr id="157707" name="Line 11"/>
          <p:cNvSpPr>
            <a:spLocks noChangeShapeType="1"/>
          </p:cNvSpPr>
          <p:nvPr/>
        </p:nvSpPr>
        <p:spPr bwMode="auto">
          <a:xfrm flipV="1">
            <a:off x="3929063" y="1428750"/>
            <a:ext cx="1071562" cy="785813"/>
          </a:xfrm>
          <a:prstGeom prst="line">
            <a:avLst/>
          </a:prstGeom>
          <a:noFill/>
          <a:ln w="76200">
            <a:solidFill>
              <a:srgbClr val="FFFF00"/>
            </a:solidFill>
            <a:round/>
            <a:headEnd/>
            <a:tailEnd/>
          </a:ln>
        </p:spPr>
        <p:txBody>
          <a:bodyPr/>
          <a:lstStyle/>
          <a:p>
            <a:endParaRPr lang="en-US"/>
          </a:p>
        </p:txBody>
      </p:sp>
      <p:sp>
        <p:nvSpPr>
          <p:cNvPr id="157708" name="Text Box 12"/>
          <p:cNvSpPr txBox="1">
            <a:spLocks noChangeArrowheads="1"/>
          </p:cNvSpPr>
          <p:nvPr/>
        </p:nvSpPr>
        <p:spPr bwMode="auto">
          <a:xfrm rot="20577400">
            <a:off x="765481" y="4044339"/>
            <a:ext cx="2428868" cy="1200329"/>
          </a:xfrm>
          <a:prstGeom prst="rect">
            <a:avLst/>
          </a:prstGeom>
          <a:noFill/>
          <a:ln w="9525">
            <a:noFill/>
            <a:miter lim="800000"/>
            <a:headEnd/>
            <a:tailEnd/>
          </a:ln>
        </p:spPr>
        <p:txBody>
          <a:bodyPr>
            <a:spAutoFit/>
          </a:bodyPr>
          <a:lstStyle/>
          <a:p>
            <a:pPr algn="r">
              <a:spcBef>
                <a:spcPct val="10000"/>
              </a:spcBef>
              <a:defRPr/>
            </a:pPr>
            <a:r>
              <a:rPr lang="en-US" sz="3600" b="1" noProof="1" smtClean="0">
                <a:ln w="900" cmpd="sng">
                  <a:solidFill>
                    <a:schemeClr val="accent1">
                      <a:satMod val="190000"/>
                      <a:alpha val="55000"/>
                    </a:schemeClr>
                  </a:solidFill>
                  <a:prstDash val="solid"/>
                </a:ln>
                <a:solidFill>
                  <a:srgbClr val="66FF33"/>
                </a:solidFill>
                <a:effectLst>
                  <a:innerShdw blurRad="101600" dist="76200" dir="5400000">
                    <a:schemeClr val="accent1">
                      <a:satMod val="190000"/>
                      <a:tint val="100000"/>
                      <a:alpha val="74000"/>
                    </a:schemeClr>
                  </a:innerShdw>
                </a:effectLst>
                <a:latin typeface="Porky's" pitchFamily="2" charset="0"/>
              </a:rPr>
              <a:t>Artikel ilmiah</a:t>
            </a:r>
            <a:endParaRPr lang="id-ID" sz="3600" b="1" noProof="1">
              <a:ln w="900" cmpd="sng">
                <a:solidFill>
                  <a:schemeClr val="accent1">
                    <a:satMod val="190000"/>
                    <a:alpha val="55000"/>
                  </a:schemeClr>
                </a:solidFill>
                <a:prstDash val="solid"/>
              </a:ln>
              <a:solidFill>
                <a:srgbClr val="66FF33"/>
              </a:solidFill>
              <a:effectLst>
                <a:innerShdw blurRad="101600" dist="76200" dir="5400000">
                  <a:schemeClr val="accent1">
                    <a:satMod val="190000"/>
                    <a:tint val="100000"/>
                    <a:alpha val="74000"/>
                  </a:schemeClr>
                </a:innerShdw>
              </a:effectLst>
              <a:latin typeface="Porky's" pitchFamily="2" charset="0"/>
            </a:endParaRPr>
          </a:p>
        </p:txBody>
      </p:sp>
      <p:sp>
        <p:nvSpPr>
          <p:cNvPr id="12" name="Rectangle 11"/>
          <p:cNvSpPr/>
          <p:nvPr/>
        </p:nvSpPr>
        <p:spPr>
          <a:xfrm>
            <a:off x="6000760" y="571480"/>
            <a:ext cx="2456377" cy="1938992"/>
          </a:xfrm>
          <a:prstGeom prst="rect">
            <a:avLst/>
          </a:prstGeom>
          <a:noFill/>
        </p:spPr>
        <p:txBody>
          <a:bodyPr wrap="none">
            <a:spAutoFit/>
          </a:bodyPr>
          <a:lstStyle/>
          <a:p>
            <a:pPr algn="ctr">
              <a:defRPr/>
            </a:pPr>
            <a:r>
              <a:rPr lang="en-US" sz="4000" kern="10" noProof="1" smtClean="0">
                <a:ln w="10541" cmpd="sng">
                  <a:solidFill>
                    <a:srgbClr val="C00000"/>
                  </a:solidFill>
                  <a:prstDash val="solid"/>
                </a:ln>
                <a:solidFill>
                  <a:srgbClr val="66FF33"/>
                </a:solidFill>
                <a:latin typeface="Porky's" pitchFamily="2" charset="0"/>
              </a:rPr>
              <a:t>Dianalisis</a:t>
            </a:r>
          </a:p>
          <a:p>
            <a:pPr algn="ctr">
              <a:defRPr/>
            </a:pPr>
            <a:r>
              <a:rPr lang="en-US" sz="4000" kern="10" noProof="1" smtClean="0">
                <a:ln w="10541" cmpd="sng">
                  <a:solidFill>
                    <a:srgbClr val="C00000"/>
                  </a:solidFill>
                  <a:prstDash val="solid"/>
                </a:ln>
                <a:solidFill>
                  <a:srgbClr val="66FF33"/>
                </a:solidFill>
                <a:latin typeface="Porky's" pitchFamily="2" charset="0"/>
              </a:rPr>
              <a:t>Disintesis </a:t>
            </a:r>
          </a:p>
          <a:p>
            <a:pPr algn="ctr">
              <a:defRPr/>
            </a:pPr>
            <a:r>
              <a:rPr lang="en-US" sz="4000" kern="10" noProof="1" smtClean="0">
                <a:ln w="10541" cmpd="sng">
                  <a:solidFill>
                    <a:srgbClr val="C00000"/>
                  </a:solidFill>
                  <a:prstDash val="solid"/>
                </a:ln>
                <a:solidFill>
                  <a:srgbClr val="66FF33"/>
                </a:solidFill>
                <a:latin typeface="Porky's" pitchFamily="2" charset="0"/>
              </a:rPr>
              <a:t>Ditulis </a:t>
            </a:r>
            <a:r>
              <a:rPr lang="id-ID" sz="4000" kern="10" noProof="1" smtClean="0">
                <a:ln w="10541" cmpd="sng">
                  <a:solidFill>
                    <a:srgbClr val="C00000"/>
                  </a:solidFill>
                  <a:prstDash val="solid"/>
                </a:ln>
                <a:solidFill>
                  <a:srgbClr val="66FF33"/>
                </a:solidFill>
                <a:latin typeface="Porky's" pitchFamily="2" charset="0"/>
              </a:rPr>
              <a:t> </a:t>
            </a:r>
            <a:endParaRPr lang="id-ID" sz="4000" noProof="1">
              <a:ln w="10541" cmpd="sng">
                <a:solidFill>
                  <a:srgbClr val="C00000"/>
                </a:solidFill>
                <a:prstDash val="solid"/>
              </a:ln>
              <a:solidFill>
                <a:srgbClr val="66FF33"/>
              </a:solidFill>
              <a:latin typeface="Porky's" pitchFamily="2" charset="0"/>
            </a:endParaRPr>
          </a:p>
        </p:txBody>
      </p:sp>
      <p:cxnSp>
        <p:nvCxnSpPr>
          <p:cNvPr id="15" name="Straight Connector 14"/>
          <p:cNvCxnSpPr/>
          <p:nvPr/>
        </p:nvCxnSpPr>
        <p:spPr>
          <a:xfrm>
            <a:off x="5572125" y="5715000"/>
            <a:ext cx="785813" cy="1588"/>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14" name="Curved Left Arrow 13"/>
          <p:cNvSpPr/>
          <p:nvPr/>
        </p:nvSpPr>
        <p:spPr>
          <a:xfrm rot="19415236">
            <a:off x="4552254" y="439167"/>
            <a:ext cx="1393468" cy="3050708"/>
          </a:xfrm>
          <a:prstGeom prst="curvedLeftArrow">
            <a:avLst/>
          </a:prstGeom>
          <a:solidFill>
            <a:srgbClr val="00B050"/>
          </a:solidFill>
          <a:ln>
            <a:solidFill>
              <a:schemeClr val="tx1"/>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8" name="Curved Left Arrow 17"/>
          <p:cNvSpPr/>
          <p:nvPr/>
        </p:nvSpPr>
        <p:spPr>
          <a:xfrm rot="4856897">
            <a:off x="3348099" y="4046128"/>
            <a:ext cx="1393468" cy="3050708"/>
          </a:xfrm>
          <a:prstGeom prst="curvedLeftArrow">
            <a:avLst/>
          </a:prstGeom>
          <a:solidFill>
            <a:schemeClr val="accent2">
              <a:lumMod val="75000"/>
            </a:schemeClr>
          </a:solidFill>
          <a:ln>
            <a:solidFill>
              <a:schemeClr val="tx1"/>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6" name="Text Box 8"/>
          <p:cNvSpPr txBox="1">
            <a:spLocks noChangeArrowheads="1"/>
          </p:cNvSpPr>
          <p:nvPr/>
        </p:nvSpPr>
        <p:spPr bwMode="auto">
          <a:xfrm rot="20924247">
            <a:off x="460790" y="2337736"/>
            <a:ext cx="3595687" cy="1415772"/>
          </a:xfrm>
          <a:prstGeom prst="rect">
            <a:avLst/>
          </a:prstGeom>
          <a:noFill/>
          <a:ln w="9525">
            <a:noFill/>
            <a:miter lim="800000"/>
            <a:headEnd/>
            <a:tailEnd/>
          </a:ln>
        </p:spPr>
        <p:txBody>
          <a:bodyPr>
            <a:spAutoFit/>
          </a:bodyPr>
          <a:lstStyle/>
          <a:p>
            <a:pPr algn="r">
              <a:spcBef>
                <a:spcPct val="10000"/>
              </a:spcBef>
              <a:defRPr/>
            </a:pPr>
            <a:r>
              <a:rPr lang="id-ID" sz="200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Demi" pitchFamily="34" charset="0"/>
              </a:rPr>
              <a:t>PEMAHAMAN SUBSTANSI</a:t>
            </a:r>
          </a:p>
          <a:p>
            <a:pPr algn="r">
              <a:spcBef>
                <a:spcPct val="10000"/>
              </a:spcBef>
              <a:defRPr/>
            </a:pPr>
            <a:r>
              <a:rPr lang="en-US" sz="200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Demi" pitchFamily="34" charset="0"/>
              </a:rPr>
              <a:t>PENGALAMAN </a:t>
            </a:r>
            <a:r>
              <a:rPr lang="id-ID" sz="200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Demi" pitchFamily="34" charset="0"/>
              </a:rPr>
              <a:t>MENULIS</a:t>
            </a:r>
            <a:endParaRPr lang="id-ID" sz="200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Demi" pitchFamily="34" charset="0"/>
            </a:endParaRPr>
          </a:p>
          <a:p>
            <a:pPr algn="r">
              <a:spcBef>
                <a:spcPct val="10000"/>
              </a:spcBef>
              <a:defRPr/>
            </a:pPr>
            <a:r>
              <a:rPr lang="en-US" sz="200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Demi" pitchFamily="34" charset="0"/>
              </a:rPr>
              <a:t>KOSAKATA ILMIAH</a:t>
            </a:r>
            <a:endParaRPr lang="id-ID" sz="200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Demi" pitchFamily="34" charset="0"/>
            </a:endParaRPr>
          </a:p>
          <a:p>
            <a:pPr algn="r">
              <a:spcBef>
                <a:spcPct val="10000"/>
              </a:spcBef>
              <a:defRPr/>
            </a:pPr>
            <a:r>
              <a:rPr lang="en-US" sz="200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Demi" pitchFamily="34" charset="0"/>
              </a:rPr>
              <a:t>AKADEMISI</a:t>
            </a:r>
            <a:endParaRPr lang="id-ID" sz="200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Demi" pitchFamily="34" charset="0"/>
            </a:endParaRPr>
          </a:p>
        </p:txBody>
      </p:sp>
      <p:sp>
        <p:nvSpPr>
          <p:cNvPr id="19" name="Rectangle 18"/>
          <p:cNvSpPr/>
          <p:nvPr/>
        </p:nvSpPr>
        <p:spPr>
          <a:xfrm>
            <a:off x="142844" y="5721510"/>
            <a:ext cx="2452915" cy="707886"/>
          </a:xfrm>
          <a:prstGeom prst="rect">
            <a:avLst/>
          </a:prstGeom>
          <a:noFill/>
        </p:spPr>
        <p:txBody>
          <a:bodyPr wrap="none" lIns="91440" tIns="45720" rIns="91440" bIns="45720">
            <a:spAutoFit/>
          </a:bodyPr>
          <a:lstStyle/>
          <a:p>
            <a:pPr algn="ctr"/>
            <a:r>
              <a:rPr lang="en-US" sz="4000" dirty="0" smtClean="0">
                <a:ln w="18415" cmpd="sng">
                  <a:solidFill>
                    <a:srgbClr val="FFFFFF"/>
                  </a:solidFill>
                  <a:prstDash val="solid"/>
                </a:ln>
                <a:latin typeface="Antique Olive Compact" pitchFamily="34" charset="0"/>
              </a:rPr>
              <a:t>PKM-AI</a:t>
            </a:r>
            <a:endParaRPr lang="en-US" sz="4000" b="0" cap="none" spc="0" dirty="0">
              <a:ln w="18415" cmpd="sng">
                <a:solidFill>
                  <a:srgbClr val="FFFFFF"/>
                </a:solidFill>
                <a:prstDash val="solid"/>
              </a:ln>
              <a:latin typeface="Antique Olive Compact" pitchFamily="34" charset="0"/>
            </a:endParaRPr>
          </a:p>
        </p:txBody>
      </p:sp>
      <p:sp>
        <p:nvSpPr>
          <p:cNvPr id="13" name="Slide Number Placeholder 12"/>
          <p:cNvSpPr>
            <a:spLocks noGrp="1"/>
          </p:cNvSpPr>
          <p:nvPr>
            <p:ph type="sldNum" sz="quarter" idx="12"/>
          </p:nvPr>
        </p:nvSpPr>
        <p:spPr/>
        <p:txBody>
          <a:bodyPr/>
          <a:lstStyle/>
          <a:p>
            <a:pPr>
              <a:defRPr/>
            </a:pPr>
            <a:fld id="{D7FF696B-98E3-46BD-8AC5-B5A74252B45F}" type="slidenum">
              <a:rPr lang="id-ID" smtClean="0"/>
              <a:pPr>
                <a:defRPr/>
              </a:pPr>
              <a:t>17</a:t>
            </a:fld>
            <a:endParaRPr lang="id-ID"/>
          </a:p>
        </p:txBody>
      </p:sp>
      <p:sp>
        <p:nvSpPr>
          <p:cNvPr id="17" name="Footer Placeholder 16"/>
          <p:cNvSpPr>
            <a:spLocks noGrp="1"/>
          </p:cNvSpPr>
          <p:nvPr>
            <p:ph type="ftr" sz="quarter" idx="11"/>
          </p:nvPr>
        </p:nvSpPr>
        <p:spPr/>
        <p:txBody>
          <a:bodyPr/>
          <a:lstStyle/>
          <a:p>
            <a:pPr>
              <a:defRPr/>
            </a:pPr>
            <a:r>
              <a:rPr lang="id-ID" smtClean="0"/>
              <a:t>iswoyo USM / Rayon I</a:t>
            </a: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57701"/>
                                        </p:tgtEl>
                                        <p:attrNameLst>
                                          <p:attrName>style.visibility</p:attrName>
                                        </p:attrNameLst>
                                      </p:cBhvr>
                                      <p:to>
                                        <p:strVal val="visible"/>
                                      </p:to>
                                    </p:set>
                                    <p:animEffect transition="in" filter="strips(downLeft)">
                                      <p:cBhvr>
                                        <p:cTn id="7" dur="500"/>
                                        <p:tgtEl>
                                          <p:spTgt spid="15770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7707"/>
                                        </p:tgtEl>
                                        <p:attrNameLst>
                                          <p:attrName>style.visibility</p:attrName>
                                        </p:attrNameLst>
                                      </p:cBhvr>
                                      <p:to>
                                        <p:strVal val="visible"/>
                                      </p:to>
                                    </p:set>
                                    <p:animEffect transition="in" filter="checkerboard(across)">
                                      <p:cBhvr>
                                        <p:cTn id="12" dur="500"/>
                                        <p:tgtEl>
                                          <p:spTgt spid="15770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57702"/>
                                        </p:tgtEl>
                                        <p:attrNameLst>
                                          <p:attrName>style.visibility</p:attrName>
                                        </p:attrNameLst>
                                      </p:cBhvr>
                                      <p:to>
                                        <p:strVal val="visible"/>
                                      </p:to>
                                    </p:set>
                                    <p:animEffect transition="in" filter="wheel(4)">
                                      <p:cBhvr>
                                        <p:cTn id="17" dur="2000"/>
                                        <p:tgtEl>
                                          <p:spTgt spid="157702"/>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157708">
                                            <p:txEl>
                                              <p:pRg st="0" end="0"/>
                                            </p:txEl>
                                          </p:spTgt>
                                        </p:tgtEl>
                                        <p:attrNameLst>
                                          <p:attrName>style.visibility</p:attrName>
                                        </p:attrNameLst>
                                      </p:cBhvr>
                                      <p:to>
                                        <p:strVal val="visible"/>
                                      </p:to>
                                    </p:set>
                                    <p:animEffect transition="in" filter="strips(downLeft)">
                                      <p:cBhvr>
                                        <p:cTn id="22" dur="500"/>
                                        <p:tgtEl>
                                          <p:spTgt spid="15770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157703"/>
                                        </p:tgtEl>
                                        <p:attrNameLst>
                                          <p:attrName>style.visibility</p:attrName>
                                        </p:attrNameLst>
                                      </p:cBhvr>
                                      <p:to>
                                        <p:strVal val="visible"/>
                                      </p:to>
                                    </p:set>
                                    <p:animEffect transition="in" filter="wheel(4)">
                                      <p:cBhvr>
                                        <p:cTn id="27" dur="2000"/>
                                        <p:tgtEl>
                                          <p:spTgt spid="15770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6">
                                            <p:txEl>
                                              <p:pRg st="0" end="0"/>
                                            </p:txEl>
                                          </p:spTgt>
                                        </p:tgtEl>
                                        <p:attrNameLst>
                                          <p:attrName>style.visibility</p:attrName>
                                        </p:attrNameLst>
                                      </p:cBhvr>
                                      <p:to>
                                        <p:strVal val="visible"/>
                                      </p:to>
                                    </p:set>
                                    <p:animEffect transition="in" filter="dissolve">
                                      <p:cBhvr>
                                        <p:cTn id="32" dur="500"/>
                                        <p:tgtEl>
                                          <p:spTgt spid="1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16">
                                            <p:txEl>
                                              <p:pRg st="1" end="1"/>
                                            </p:txEl>
                                          </p:spTgt>
                                        </p:tgtEl>
                                        <p:attrNameLst>
                                          <p:attrName>style.visibility</p:attrName>
                                        </p:attrNameLst>
                                      </p:cBhvr>
                                      <p:to>
                                        <p:strVal val="visible"/>
                                      </p:to>
                                    </p:set>
                                    <p:animEffect transition="in" filter="strips(downLeft)">
                                      <p:cBhvr>
                                        <p:cTn id="37" dur="500"/>
                                        <p:tgtEl>
                                          <p:spTgt spid="1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nodeType="clickEffect">
                                  <p:stCondLst>
                                    <p:cond delay="0"/>
                                  </p:stCondLst>
                                  <p:childTnLst>
                                    <p:set>
                                      <p:cBhvr>
                                        <p:cTn id="41" dur="1" fill="hold">
                                          <p:stCondLst>
                                            <p:cond delay="0"/>
                                          </p:stCondLst>
                                        </p:cTn>
                                        <p:tgtEl>
                                          <p:spTgt spid="16">
                                            <p:txEl>
                                              <p:pRg st="2" end="2"/>
                                            </p:txEl>
                                          </p:spTgt>
                                        </p:tgtEl>
                                        <p:attrNameLst>
                                          <p:attrName>style.visibility</p:attrName>
                                        </p:attrNameLst>
                                      </p:cBhvr>
                                      <p:to>
                                        <p:strVal val="visible"/>
                                      </p:to>
                                    </p:set>
                                    <p:animEffect transition="in" filter="strips(downLeft)">
                                      <p:cBhvr>
                                        <p:cTn id="42" dur="500"/>
                                        <p:tgtEl>
                                          <p:spTgt spid="16">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nodeType="clickEffect">
                                  <p:stCondLst>
                                    <p:cond delay="0"/>
                                  </p:stCondLst>
                                  <p:childTnLst>
                                    <p:set>
                                      <p:cBhvr>
                                        <p:cTn id="46" dur="1" fill="hold">
                                          <p:stCondLst>
                                            <p:cond delay="0"/>
                                          </p:stCondLst>
                                        </p:cTn>
                                        <p:tgtEl>
                                          <p:spTgt spid="16">
                                            <p:txEl>
                                              <p:pRg st="3" end="3"/>
                                            </p:txEl>
                                          </p:spTgt>
                                        </p:tgtEl>
                                        <p:attrNameLst>
                                          <p:attrName>style.visibility</p:attrName>
                                        </p:attrNameLst>
                                      </p:cBhvr>
                                      <p:to>
                                        <p:strVal val="visible"/>
                                      </p:to>
                                    </p:set>
                                    <p:animEffect transition="in" filter="strips(downLeft)">
                                      <p:cBhvr>
                                        <p:cTn id="47" dur="500"/>
                                        <p:tgtEl>
                                          <p:spTgt spid="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01" grpId="0" animBg="1"/>
      <p:bldP spid="157702" grpId="0" animBg="1"/>
      <p:bldP spid="157703" grpId="0"/>
      <p:bldP spid="15770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Text Box 2"/>
          <p:cNvSpPr txBox="1">
            <a:spLocks noGrp="1" noChangeArrowheads="1"/>
          </p:cNvSpPr>
          <p:nvPr>
            <p:ph type="title"/>
          </p:nvPr>
        </p:nvSpPr>
        <p:spPr bwMode="auto">
          <a:solidFill>
            <a:srgbClr val="D7FFFF"/>
          </a:solidFill>
          <a:effectLst>
            <a:outerShdw dist="161645" dir="2700000" algn="ctr" rotWithShape="0">
              <a:srgbClr val="76FF4B">
                <a:alpha val="50000"/>
              </a:srgbClr>
            </a:outerShdw>
          </a:effectLst>
        </p:spPr>
        <p:txBody>
          <a:bodyPr wrap="square" lIns="91440" tIns="45720" rIns="91440" bIns="45720" numCol="1" anchorCtr="0" compatLnSpc="1">
            <a:prstTxWarp prst="textNoShape">
              <a:avLst/>
            </a:prstTxWarp>
          </a:bodyPr>
          <a:lstStyle/>
          <a:p>
            <a:pPr defTabSz="904875" eaLnBrk="1" hangingPunct="1">
              <a:defRPr/>
            </a:pPr>
            <a:r>
              <a:rPr lang="en-US" b="1" dirty="0" err="1" smtClean="0">
                <a:ln>
                  <a:noFill/>
                </a:ln>
                <a:solidFill>
                  <a:srgbClr val="FF0000"/>
                </a:solidFill>
                <a:effectLst/>
                <a:latin typeface="Calibri" pitchFamily="34" charset="0"/>
                <a:cs typeface="Calibri" pitchFamily="34" charset="0"/>
              </a:rPr>
              <a:t>Karakteristik</a:t>
            </a:r>
            <a:r>
              <a:rPr lang="en-US" b="1" dirty="0" smtClean="0">
                <a:ln>
                  <a:noFill/>
                </a:ln>
                <a:solidFill>
                  <a:srgbClr val="FF0000"/>
                </a:solidFill>
                <a:effectLst/>
                <a:latin typeface="Calibri" pitchFamily="34" charset="0"/>
                <a:cs typeface="Calibri" pitchFamily="34" charset="0"/>
              </a:rPr>
              <a:t> </a:t>
            </a:r>
            <a:r>
              <a:rPr lang="en-US" b="1" dirty="0" err="1" smtClean="0">
                <a:ln>
                  <a:noFill/>
                </a:ln>
                <a:solidFill>
                  <a:srgbClr val="FF0000"/>
                </a:solidFill>
                <a:effectLst/>
                <a:latin typeface="Calibri" pitchFamily="34" charset="0"/>
                <a:cs typeface="Calibri" pitchFamily="34" charset="0"/>
              </a:rPr>
              <a:t>Artikel</a:t>
            </a:r>
            <a:r>
              <a:rPr lang="en-US" b="1" dirty="0" smtClean="0">
                <a:ln>
                  <a:noFill/>
                </a:ln>
                <a:solidFill>
                  <a:srgbClr val="FF0000"/>
                </a:solidFill>
                <a:effectLst/>
                <a:latin typeface="Calibri" pitchFamily="34" charset="0"/>
                <a:cs typeface="Calibri" pitchFamily="34" charset="0"/>
              </a:rPr>
              <a:t> PKM-AI</a:t>
            </a:r>
          </a:p>
        </p:txBody>
      </p:sp>
      <p:sp>
        <p:nvSpPr>
          <p:cNvPr id="13314" name="Rectangle 3"/>
          <p:cNvSpPr>
            <a:spLocks noGrp="1"/>
          </p:cNvSpPr>
          <p:nvPr>
            <p:ph idx="1"/>
          </p:nvPr>
        </p:nvSpPr>
        <p:spPr/>
        <p:txBody>
          <a:bodyPr>
            <a:normAutofit lnSpcReduction="10000"/>
          </a:bodyPr>
          <a:lstStyle/>
          <a:p>
            <a:pPr>
              <a:lnSpc>
                <a:spcPct val="90000"/>
              </a:lnSpc>
            </a:pPr>
            <a:r>
              <a:rPr lang="en-US" sz="2400" dirty="0" err="1" smtClean="0">
                <a:latin typeface="Candara" pitchFamily="34" charset="0"/>
              </a:rPr>
              <a:t>Jumlah</a:t>
            </a:r>
            <a:r>
              <a:rPr lang="en-US" sz="2400" dirty="0" smtClean="0">
                <a:latin typeface="Candara" pitchFamily="34" charset="0"/>
              </a:rPr>
              <a:t> </a:t>
            </a:r>
            <a:r>
              <a:rPr lang="en-US" sz="2400" dirty="0" err="1" smtClean="0">
                <a:latin typeface="Candara" pitchFamily="34" charset="0"/>
              </a:rPr>
              <a:t>halaman</a:t>
            </a:r>
            <a:r>
              <a:rPr lang="en-US" sz="2400" dirty="0" smtClean="0">
                <a:latin typeface="Candara" pitchFamily="34" charset="0"/>
              </a:rPr>
              <a:t> 8-10 </a:t>
            </a:r>
            <a:r>
              <a:rPr lang="en-US" sz="2400" dirty="0" err="1" smtClean="0">
                <a:latin typeface="Candara" pitchFamily="34" charset="0"/>
              </a:rPr>
              <a:t>halaman</a:t>
            </a:r>
            <a:r>
              <a:rPr lang="en-US" sz="2400" dirty="0" smtClean="0">
                <a:latin typeface="Candara" pitchFamily="34" charset="0"/>
              </a:rPr>
              <a:t>, 1 </a:t>
            </a:r>
            <a:r>
              <a:rPr lang="en-US" sz="2400" dirty="0" err="1" smtClean="0">
                <a:latin typeface="Candara" pitchFamily="34" charset="0"/>
              </a:rPr>
              <a:t>spasi</a:t>
            </a:r>
            <a:endParaRPr lang="en-US" sz="2400" dirty="0" smtClean="0">
              <a:latin typeface="Candara" pitchFamily="34" charset="0"/>
            </a:endParaRPr>
          </a:p>
          <a:p>
            <a:pPr>
              <a:lnSpc>
                <a:spcPct val="90000"/>
              </a:lnSpc>
            </a:pPr>
            <a:r>
              <a:rPr lang="en-US" sz="2400" dirty="0" smtClean="0">
                <a:latin typeface="Candara" pitchFamily="34" charset="0"/>
              </a:rPr>
              <a:t>T</a:t>
            </a:r>
            <a:r>
              <a:rPr lang="id-ID" sz="2400" dirty="0" smtClean="0">
                <a:latin typeface="Candara" pitchFamily="34" charset="0"/>
              </a:rPr>
              <a:t>idak ada usulan pembiayaan</a:t>
            </a:r>
            <a:r>
              <a:rPr lang="en-US" sz="2400" dirty="0" smtClean="0">
                <a:latin typeface="Candara" pitchFamily="34" charset="0"/>
              </a:rPr>
              <a:t> </a:t>
            </a:r>
          </a:p>
          <a:p>
            <a:pPr>
              <a:lnSpc>
                <a:spcPct val="90000"/>
              </a:lnSpc>
            </a:pPr>
            <a:r>
              <a:rPr lang="en-GB" altLang="ja-JP" sz="2400" dirty="0" err="1" smtClean="0">
                <a:latin typeface="Candara" pitchFamily="34" charset="0"/>
                <a:ea typeface="ＭＳ Ｐゴシック" pitchFamily="34" charset="-128"/>
              </a:rPr>
              <a:t>Jumlah</a:t>
            </a:r>
            <a:r>
              <a:rPr lang="en-GB" altLang="ja-JP" sz="2400" dirty="0" smtClean="0">
                <a:latin typeface="Candara" pitchFamily="34" charset="0"/>
                <a:ea typeface="ＭＳ Ｐゴシック" pitchFamily="34" charset="-128"/>
              </a:rPr>
              <a:t> </a:t>
            </a:r>
            <a:r>
              <a:rPr lang="en-GB" altLang="ja-JP" sz="2400" dirty="0" err="1" smtClean="0">
                <a:latin typeface="Candara" pitchFamily="34" charset="0"/>
                <a:ea typeface="ＭＳ Ｐゴシック" pitchFamily="34" charset="-128"/>
              </a:rPr>
              <a:t>anggota</a:t>
            </a:r>
            <a:r>
              <a:rPr lang="en-GB" altLang="ja-JP" sz="2400" dirty="0" smtClean="0">
                <a:latin typeface="Candara" pitchFamily="34" charset="0"/>
                <a:ea typeface="ＭＳ Ｐゴシック" pitchFamily="34" charset="-128"/>
              </a:rPr>
              <a:t> </a:t>
            </a:r>
            <a:r>
              <a:rPr lang="en-GB" altLang="ja-JP" sz="2400" dirty="0" err="1" smtClean="0">
                <a:latin typeface="Candara" pitchFamily="34" charset="0"/>
                <a:ea typeface="ＭＳ Ｐゴシック" pitchFamily="34" charset="-128"/>
              </a:rPr>
              <a:t>kelompok</a:t>
            </a:r>
            <a:r>
              <a:rPr lang="en-GB" altLang="ja-JP" sz="2400" dirty="0" smtClean="0">
                <a:latin typeface="Candara" pitchFamily="34" charset="0"/>
                <a:ea typeface="ＭＳ Ｐゴシック" pitchFamily="34" charset="-128"/>
              </a:rPr>
              <a:t> 3 s/d 5 </a:t>
            </a:r>
            <a:r>
              <a:rPr lang="en-GB" altLang="ja-JP" sz="2400" dirty="0" err="1" smtClean="0">
                <a:latin typeface="Candara" pitchFamily="34" charset="0"/>
                <a:ea typeface="ＭＳ Ｐゴシック" pitchFamily="34" charset="-128"/>
              </a:rPr>
              <a:t>orang</a:t>
            </a:r>
            <a:r>
              <a:rPr lang="en-GB" altLang="ja-JP" sz="2400" dirty="0" smtClean="0">
                <a:latin typeface="Candara" pitchFamily="34" charset="0"/>
                <a:ea typeface="ＭＳ Ｐゴシック" pitchFamily="34" charset="-128"/>
              </a:rPr>
              <a:t>, </a:t>
            </a:r>
            <a:r>
              <a:rPr lang="en-GB" altLang="ja-JP" sz="2400" dirty="0" err="1" smtClean="0">
                <a:latin typeface="Candara" pitchFamily="34" charset="0"/>
                <a:ea typeface="ＭＳ Ｐゴシック" pitchFamily="34" charset="-128"/>
              </a:rPr>
              <a:t>sebaiknya</a:t>
            </a:r>
            <a:r>
              <a:rPr lang="en-GB" altLang="ja-JP" sz="2400" dirty="0" smtClean="0">
                <a:latin typeface="Candara" pitchFamily="34" charset="0"/>
                <a:ea typeface="ＭＳ Ｐゴシック" pitchFamily="34" charset="-128"/>
              </a:rPr>
              <a:t> minimal </a:t>
            </a:r>
            <a:r>
              <a:rPr lang="en-GB" altLang="ja-JP" sz="2400" dirty="0" err="1" smtClean="0">
                <a:latin typeface="Candara" pitchFamily="34" charset="0"/>
                <a:ea typeface="ＭＳ Ｐゴシック" pitchFamily="34" charset="-128"/>
              </a:rPr>
              <a:t>dari</a:t>
            </a:r>
            <a:r>
              <a:rPr lang="en-GB" altLang="ja-JP" sz="2400" dirty="0" smtClean="0">
                <a:latin typeface="Candara" pitchFamily="34" charset="0"/>
                <a:ea typeface="ＭＳ Ｐゴシック" pitchFamily="34" charset="-128"/>
              </a:rPr>
              <a:t> 2 </a:t>
            </a:r>
            <a:r>
              <a:rPr lang="en-GB" altLang="ja-JP" sz="2400" dirty="0" err="1" smtClean="0">
                <a:latin typeface="Candara" pitchFamily="34" charset="0"/>
                <a:ea typeface="ＭＳ Ｐゴシック" pitchFamily="34" charset="-128"/>
              </a:rPr>
              <a:t>angkatan</a:t>
            </a:r>
            <a:r>
              <a:rPr lang="en-GB" altLang="ja-JP" sz="2400" dirty="0" smtClean="0">
                <a:latin typeface="Candara" pitchFamily="34" charset="0"/>
                <a:ea typeface="ＭＳ Ｐゴシック" pitchFamily="34" charset="-128"/>
              </a:rPr>
              <a:t> </a:t>
            </a:r>
            <a:r>
              <a:rPr lang="en-GB" altLang="ja-JP" sz="2400" dirty="0" err="1" smtClean="0">
                <a:latin typeface="Candara" pitchFamily="34" charset="0"/>
                <a:ea typeface="ＭＳ Ｐゴシック" pitchFamily="34" charset="-128"/>
              </a:rPr>
              <a:t>berbeda</a:t>
            </a:r>
            <a:endParaRPr lang="en-US" sz="2400" dirty="0" smtClean="0">
              <a:latin typeface="Candara" pitchFamily="34" charset="0"/>
            </a:endParaRPr>
          </a:p>
          <a:p>
            <a:pPr>
              <a:lnSpc>
                <a:spcPct val="90000"/>
              </a:lnSpc>
            </a:pPr>
            <a:r>
              <a:rPr lang="en-US" sz="2400" dirty="0" smtClean="0">
                <a:latin typeface="Candara" pitchFamily="34" charset="0"/>
              </a:rPr>
              <a:t>S</a:t>
            </a:r>
            <a:r>
              <a:rPr lang="id-ID" sz="2400" dirty="0" smtClean="0">
                <a:latin typeface="Candara" pitchFamily="34" charset="0"/>
              </a:rPr>
              <a:t>umber penulisan artikel ilmiah tersebut adalah kegiatan yang telah selesai dilakukan dan pelaku kegiatan tersebut adalah kelompok mahasiswa pengusul/pembuat artikel ilmiah PKM</a:t>
            </a:r>
            <a:r>
              <a:rPr lang="en-US" sz="2400" dirty="0" smtClean="0">
                <a:latin typeface="Candara" pitchFamily="34" charset="0"/>
              </a:rPr>
              <a:t>-A</a:t>
            </a:r>
            <a:r>
              <a:rPr lang="id-ID" sz="2400" dirty="0" smtClean="0">
                <a:latin typeface="Candara" pitchFamily="34" charset="0"/>
              </a:rPr>
              <a:t>I</a:t>
            </a:r>
            <a:r>
              <a:rPr lang="en-US" sz="2400" dirty="0" smtClean="0">
                <a:latin typeface="Candara" pitchFamily="34" charset="0"/>
              </a:rPr>
              <a:t>. </a:t>
            </a:r>
          </a:p>
          <a:p>
            <a:pPr>
              <a:lnSpc>
                <a:spcPct val="90000"/>
              </a:lnSpc>
            </a:pPr>
            <a:r>
              <a:rPr lang="en-US" sz="2400" dirty="0" err="1" smtClean="0">
                <a:latin typeface="Candara" pitchFamily="34" charset="0"/>
              </a:rPr>
              <a:t>Ada</a:t>
            </a:r>
            <a:r>
              <a:rPr lang="en-US" sz="2400" dirty="0" smtClean="0">
                <a:latin typeface="Candara" pitchFamily="34" charset="0"/>
              </a:rPr>
              <a:t> </a:t>
            </a:r>
            <a:r>
              <a:rPr lang="en-US" sz="2400" dirty="0" err="1" smtClean="0">
                <a:latin typeface="Candara" pitchFamily="34" charset="0"/>
              </a:rPr>
              <a:t>surat</a:t>
            </a:r>
            <a:r>
              <a:rPr lang="en-US" sz="2400" dirty="0" smtClean="0">
                <a:latin typeface="Candara" pitchFamily="34" charset="0"/>
              </a:rPr>
              <a:t> </a:t>
            </a:r>
            <a:r>
              <a:rPr lang="en-US" sz="2400" dirty="0" err="1" smtClean="0">
                <a:latin typeface="Candara" pitchFamily="34" charset="0"/>
              </a:rPr>
              <a:t>pernyataan</a:t>
            </a:r>
            <a:r>
              <a:rPr lang="en-US" sz="2400" dirty="0" smtClean="0">
                <a:latin typeface="Candara" pitchFamily="34" charset="0"/>
              </a:rPr>
              <a:t> </a:t>
            </a:r>
            <a:r>
              <a:rPr lang="en-US" sz="2400" dirty="0" err="1" smtClean="0">
                <a:latin typeface="Candara" pitchFamily="34" charset="0"/>
              </a:rPr>
              <a:t>sumber</a:t>
            </a:r>
            <a:r>
              <a:rPr lang="en-US" sz="2400" dirty="0" smtClean="0">
                <a:latin typeface="Candara" pitchFamily="34" charset="0"/>
              </a:rPr>
              <a:t> </a:t>
            </a:r>
            <a:r>
              <a:rPr lang="en-US" sz="2400" dirty="0" err="1" smtClean="0">
                <a:latin typeface="Candara" pitchFamily="34" charset="0"/>
              </a:rPr>
              <a:t>penulisan</a:t>
            </a:r>
            <a:r>
              <a:rPr lang="en-US" sz="2400" dirty="0" smtClean="0">
                <a:latin typeface="Candara" pitchFamily="34" charset="0"/>
              </a:rPr>
              <a:t> yang </a:t>
            </a:r>
            <a:r>
              <a:rPr lang="en-US" sz="2400" dirty="0" err="1" smtClean="0">
                <a:latin typeface="Candara" pitchFamily="34" charset="0"/>
              </a:rPr>
              <a:t>diketahui</a:t>
            </a:r>
            <a:r>
              <a:rPr lang="en-US" sz="2400" dirty="0" smtClean="0">
                <a:latin typeface="Candara" pitchFamily="34" charset="0"/>
              </a:rPr>
              <a:t> </a:t>
            </a:r>
            <a:r>
              <a:rPr lang="en-US" sz="2400" dirty="0" err="1" smtClean="0">
                <a:latin typeface="Candara" pitchFamily="34" charset="0"/>
              </a:rPr>
              <a:t>oleh</a:t>
            </a:r>
            <a:r>
              <a:rPr lang="en-US" sz="2400" dirty="0" smtClean="0">
                <a:latin typeface="Candara" pitchFamily="34" charset="0"/>
              </a:rPr>
              <a:t> </a:t>
            </a:r>
            <a:r>
              <a:rPr lang="en-US" sz="2400" dirty="0" err="1" smtClean="0">
                <a:latin typeface="Candara" pitchFamily="34" charset="0"/>
              </a:rPr>
              <a:t>Kaprodi</a:t>
            </a:r>
            <a:r>
              <a:rPr lang="en-US" sz="2400" dirty="0" smtClean="0">
                <a:latin typeface="Candara" pitchFamily="34" charset="0"/>
              </a:rPr>
              <a:t> </a:t>
            </a:r>
          </a:p>
          <a:p>
            <a:pPr>
              <a:lnSpc>
                <a:spcPct val="90000"/>
              </a:lnSpc>
            </a:pPr>
            <a:r>
              <a:rPr lang="en-US" sz="2400" dirty="0" smtClean="0">
                <a:latin typeface="Candara" pitchFamily="34" charset="0"/>
              </a:rPr>
              <a:t>U</a:t>
            </a:r>
            <a:r>
              <a:rPr lang="id-ID" sz="2400" dirty="0" smtClean="0">
                <a:latin typeface="Candara" pitchFamily="34" charset="0"/>
              </a:rPr>
              <a:t>sulan berupa artikel ilmiah siap terbit yang mengikuti kaidah penulisan ilmiah yang lazim dijumpai di jurnal ilmiah</a:t>
            </a:r>
            <a:endParaRPr lang="en-US" sz="2400" dirty="0" smtClean="0">
              <a:latin typeface="Candara" pitchFamily="34" charset="0"/>
            </a:endParaRPr>
          </a:p>
        </p:txBody>
      </p:sp>
      <p:sp>
        <p:nvSpPr>
          <p:cNvPr id="4" name="Footer Placeholder 3"/>
          <p:cNvSpPr>
            <a:spLocks noGrp="1"/>
          </p:cNvSpPr>
          <p:nvPr>
            <p:ph type="ftr" sz="quarter" idx="11"/>
          </p:nvPr>
        </p:nvSpPr>
        <p:spPr/>
        <p:txBody>
          <a:bodyPr/>
          <a:lstStyle/>
          <a:p>
            <a:pPr>
              <a:defRPr/>
            </a:pPr>
            <a:r>
              <a:rPr lang="it-IT" smtClean="0"/>
              <a:t>iswoyo USM / Rayon I</a:t>
            </a:r>
            <a:endParaRPr lang="id-ID" dirty="0"/>
          </a:p>
        </p:txBody>
      </p:sp>
      <p:sp>
        <p:nvSpPr>
          <p:cNvPr id="5" name="Slide Number Placeholder 4"/>
          <p:cNvSpPr>
            <a:spLocks noGrp="1"/>
          </p:cNvSpPr>
          <p:nvPr>
            <p:ph type="sldNum" sz="quarter" idx="12"/>
          </p:nvPr>
        </p:nvSpPr>
        <p:spPr/>
        <p:txBody>
          <a:bodyPr/>
          <a:lstStyle/>
          <a:p>
            <a:pPr>
              <a:defRPr/>
            </a:pPr>
            <a:fld id="{D7FF696B-98E3-46BD-8AC5-B5A74252B45F}" type="slidenum">
              <a:rPr lang="id-ID" smtClean="0"/>
              <a:pPr>
                <a:defRPr/>
              </a:pPr>
              <a:t>18</a:t>
            </a:fld>
            <a:endParaRPr lang="id-ID"/>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bwMode="auto">
          <a:noFill/>
        </p:spPr>
        <p:txBody>
          <a:bodyPr wrap="square" lIns="91440" tIns="45720" rIns="91440" bIns="45720" numCol="1" anchorCtr="0" compatLnSpc="1">
            <a:prstTxWarp prst="textNoShape">
              <a:avLst/>
            </a:prstTxWarp>
          </a:bodyPr>
          <a:lstStyle/>
          <a:p>
            <a:r>
              <a:rPr lang="en-US" smtClean="0">
                <a:ln>
                  <a:noFill/>
                </a:ln>
                <a:effectLst/>
              </a:rPr>
              <a:t>kontinyu</a:t>
            </a:r>
          </a:p>
        </p:txBody>
      </p:sp>
      <p:sp>
        <p:nvSpPr>
          <p:cNvPr id="14339" name="Rectangle 3"/>
          <p:cNvSpPr>
            <a:spLocks noGrp="1"/>
          </p:cNvSpPr>
          <p:nvPr>
            <p:ph idx="1"/>
          </p:nvPr>
        </p:nvSpPr>
        <p:spPr>
          <a:xfrm>
            <a:off x="457200" y="1371600"/>
            <a:ext cx="8229600" cy="4572000"/>
          </a:xfrm>
        </p:spPr>
        <p:txBody>
          <a:bodyPr/>
          <a:lstStyle/>
          <a:p>
            <a:r>
              <a:rPr lang="sv-SE" altLang="ja-JP" sz="2500" smtClean="0">
                <a:ea typeface="ＭＳ Ｐゴシック" pitchFamily="34" charset="-128"/>
              </a:rPr>
              <a:t>sebanyak-banyaknya 2 (dua) artikel PKM-AI, satu sebagai ketua, satu sebagai anggota kelompok, atau kedua-duanya sebagai anggota kelompok</a:t>
            </a:r>
            <a:r>
              <a:rPr lang="en-US" altLang="ja-JP" sz="2500" smtClean="0">
                <a:ea typeface="ＭＳ Ｐゴシック" pitchFamily="34" charset="-128"/>
              </a:rPr>
              <a:t> </a:t>
            </a:r>
          </a:p>
          <a:p>
            <a:r>
              <a:rPr lang="sv-SE" altLang="ja-JP" sz="2500" smtClean="0">
                <a:ea typeface="ＭＳ Ｐゴシック" pitchFamily="34" charset="-128"/>
              </a:rPr>
              <a:t>Seorang dosen pembimbing diperkenankan membimbing lebih dari satu kelompok pengusul PKM-AI, sesuai dengan statusnya saat pembimbingan kegiatan yang telah selesai dilakukan, maksimum 5 (lima) kelompok</a:t>
            </a:r>
            <a:r>
              <a:rPr lang="en-US" altLang="ja-JP" sz="2500" smtClean="0">
                <a:ea typeface="ＭＳ Ｐゴシック" pitchFamily="34" charset="-128"/>
              </a:rPr>
              <a:t> </a:t>
            </a:r>
            <a:endParaRPr lang="en-US" sz="2500" smtClean="0"/>
          </a:p>
        </p:txBody>
      </p:sp>
      <p:sp>
        <p:nvSpPr>
          <p:cNvPr id="4" name="Footer Placeholder 3"/>
          <p:cNvSpPr>
            <a:spLocks noGrp="1"/>
          </p:cNvSpPr>
          <p:nvPr>
            <p:ph type="ftr" sz="quarter" idx="11"/>
          </p:nvPr>
        </p:nvSpPr>
        <p:spPr/>
        <p:txBody>
          <a:bodyPr/>
          <a:lstStyle/>
          <a:p>
            <a:pPr>
              <a:defRPr/>
            </a:pPr>
            <a:r>
              <a:rPr lang="it-IT" smtClean="0"/>
              <a:t>iswoyo USM / Rayon I</a:t>
            </a:r>
            <a:endParaRPr lang="id-ID" dirty="0"/>
          </a:p>
        </p:txBody>
      </p:sp>
      <p:sp>
        <p:nvSpPr>
          <p:cNvPr id="5" name="Slide Number Placeholder 4"/>
          <p:cNvSpPr>
            <a:spLocks noGrp="1"/>
          </p:cNvSpPr>
          <p:nvPr>
            <p:ph type="sldNum" sz="quarter" idx="12"/>
          </p:nvPr>
        </p:nvSpPr>
        <p:spPr/>
        <p:txBody>
          <a:bodyPr/>
          <a:lstStyle/>
          <a:p>
            <a:pPr>
              <a:defRPr/>
            </a:pPr>
            <a:fld id="{D7FF696B-98E3-46BD-8AC5-B5A74252B45F}" type="slidenum">
              <a:rPr lang="id-ID" smtClean="0"/>
              <a:pPr>
                <a:defRPr/>
              </a:pPr>
              <a:t>19</a:t>
            </a:fld>
            <a:endParaRPr lang="id-ID"/>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idx="4294967295"/>
          </p:nvPr>
        </p:nvSpPr>
        <p:spPr>
          <a:xfrm>
            <a:off x="500063" y="0"/>
            <a:ext cx="8229600" cy="1143000"/>
          </a:xfrm>
        </p:spPr>
        <p:txBody>
          <a:bodyPr/>
          <a:lstStyle/>
          <a:p>
            <a:pPr eaLnBrk="1" hangingPunct="1">
              <a:defRPr/>
            </a:pPr>
            <a:r>
              <a:rPr lang="en-US" b="1" smtClean="0">
                <a:effectLst>
                  <a:outerShdw blurRad="38100" dist="38100" dir="2700000" algn="tl">
                    <a:srgbClr val="676A55"/>
                  </a:outerShdw>
                </a:effectLst>
                <a:latin typeface="Comic Sans MS" pitchFamily="66" charset="0"/>
              </a:rPr>
              <a:t>Konsep Dasar PKM</a:t>
            </a:r>
          </a:p>
        </p:txBody>
      </p:sp>
      <p:graphicFrame>
        <p:nvGraphicFramePr>
          <p:cNvPr id="2" name="Diagram 1"/>
          <p:cNvGraphicFramePr/>
          <p:nvPr/>
        </p:nvGraphicFramePr>
        <p:xfrm>
          <a:off x="785786" y="785794"/>
          <a:ext cx="7786688" cy="5429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49519" name="AutoShape 15"/>
          <p:cNvSpPr>
            <a:spLocks noChangeArrowheads="1"/>
          </p:cNvSpPr>
          <p:nvPr/>
        </p:nvSpPr>
        <p:spPr bwMode="auto">
          <a:xfrm>
            <a:off x="2915816" y="2420888"/>
            <a:ext cx="2952328" cy="2517825"/>
          </a:xfrm>
          <a:prstGeom prst="cloudCallout">
            <a:avLst>
              <a:gd name="adj1" fmla="val -5000"/>
              <a:gd name="adj2" fmla="val 45639"/>
            </a:avLst>
          </a:prstGeom>
          <a:solidFill>
            <a:schemeClr val="accent1"/>
          </a:solidFill>
          <a:ln w="9525">
            <a:solidFill>
              <a:schemeClr val="tx1"/>
            </a:solidFill>
            <a:round/>
            <a:headEnd/>
            <a:tailEnd/>
          </a:ln>
        </p:spPr>
        <p:txBody>
          <a:bodyPr/>
          <a:lstStyle/>
          <a:p>
            <a:pPr algn="ctr" eaLnBrk="0" hangingPunct="0"/>
            <a:r>
              <a:rPr lang="en-US" b="1" dirty="0" err="1">
                <a:latin typeface="Comic Sans MS" pitchFamily="66" charset="0"/>
              </a:rPr>
              <a:t>Kegiatan</a:t>
            </a:r>
            <a:r>
              <a:rPr lang="en-US" b="1" dirty="0">
                <a:latin typeface="Comic Sans MS" pitchFamily="66" charset="0"/>
              </a:rPr>
              <a:t> yang </a:t>
            </a:r>
            <a:r>
              <a:rPr lang="en-US" sz="2800" b="1" dirty="0" err="1">
                <a:solidFill>
                  <a:srgbClr val="FFFF00"/>
                </a:solidFill>
                <a:latin typeface="Comic Sans MS" pitchFamily="66" charset="0"/>
              </a:rPr>
              <a:t>kreatif</a:t>
            </a:r>
            <a:r>
              <a:rPr lang="en-US" b="1" dirty="0">
                <a:latin typeface="Comic Sans MS" pitchFamily="66" charset="0"/>
              </a:rPr>
              <a:t> </a:t>
            </a:r>
            <a:r>
              <a:rPr lang="en-US" b="1" dirty="0" err="1">
                <a:latin typeface="Comic Sans MS" pitchFamily="66" charset="0"/>
              </a:rPr>
              <a:t>dalam</a:t>
            </a:r>
            <a:r>
              <a:rPr lang="en-US" b="1" dirty="0">
                <a:latin typeface="Comic Sans MS" pitchFamily="66" charset="0"/>
              </a:rPr>
              <a:t> </a:t>
            </a:r>
            <a:r>
              <a:rPr lang="en-US" b="1" dirty="0" err="1">
                <a:latin typeface="Comic Sans MS" pitchFamily="66" charset="0"/>
              </a:rPr>
              <a:t>Bidang</a:t>
            </a:r>
            <a:r>
              <a:rPr lang="en-US" b="1" dirty="0">
                <a:latin typeface="Comic Sans MS" pitchFamily="66" charset="0"/>
              </a:rPr>
              <a:t> </a:t>
            </a:r>
            <a:r>
              <a:rPr lang="en-US" b="1" dirty="0" err="1">
                <a:latin typeface="Comic Sans MS" pitchFamily="66" charset="0"/>
              </a:rPr>
              <a:t>Ilmu</a:t>
            </a:r>
            <a:r>
              <a:rPr lang="en-US" b="1" dirty="0">
                <a:latin typeface="Comic Sans MS" pitchFamily="66" charset="0"/>
              </a:rPr>
              <a:t> Yang </a:t>
            </a:r>
            <a:r>
              <a:rPr lang="en-US" b="1" dirty="0" err="1">
                <a:latin typeface="Comic Sans MS" pitchFamily="66" charset="0"/>
              </a:rPr>
              <a:t>Ditekuni</a:t>
            </a:r>
            <a:endParaRPr lang="en-US" b="1" dirty="0">
              <a:latin typeface="Comic Sans MS" pitchFamily="66" charset="0"/>
            </a:endParaRPr>
          </a:p>
        </p:txBody>
      </p:sp>
      <p:sp>
        <p:nvSpPr>
          <p:cNvPr id="9" name="Slide Number Placeholder 8"/>
          <p:cNvSpPr>
            <a:spLocks noGrp="1"/>
          </p:cNvSpPr>
          <p:nvPr>
            <p:ph type="sldNum" sz="quarter" idx="12"/>
          </p:nvPr>
        </p:nvSpPr>
        <p:spPr>
          <a:xfrm>
            <a:off x="8072462" y="6215082"/>
            <a:ext cx="762000" cy="365125"/>
          </a:xfrm>
        </p:spPr>
        <p:txBody>
          <a:bodyPr/>
          <a:lstStyle/>
          <a:p>
            <a:pPr>
              <a:defRPr/>
            </a:pPr>
            <a:fld id="{8152BC7A-B2B1-415F-9BB7-F1BF903CF6D1}" type="slidenum">
              <a:rPr lang="id-ID" smtClean="0"/>
              <a:pPr>
                <a:defRPr/>
              </a:pPr>
              <a:t>2</a:t>
            </a:fld>
            <a:endParaRPr lang="id-ID" dirty="0"/>
          </a:p>
        </p:txBody>
      </p:sp>
      <p:sp>
        <p:nvSpPr>
          <p:cNvPr id="10" name="Footer Placeholder 9"/>
          <p:cNvSpPr>
            <a:spLocks noGrp="1"/>
          </p:cNvSpPr>
          <p:nvPr>
            <p:ph type="ftr" sz="quarter" idx="11"/>
          </p:nvPr>
        </p:nvSpPr>
        <p:spPr>
          <a:xfrm>
            <a:off x="3214678" y="6292499"/>
            <a:ext cx="2895600" cy="428604"/>
          </a:xfrm>
        </p:spPr>
        <p:txBody>
          <a:bodyPr/>
          <a:lstStyle/>
          <a:p>
            <a:pPr>
              <a:defRPr/>
            </a:pPr>
            <a:r>
              <a:rPr lang="id-ID" smtClean="0"/>
              <a:t>iswoyo USM / Rayon I</a:t>
            </a:r>
            <a:endParaRPr lang="id-ID"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49506"/>
                                        </p:tgtEl>
                                        <p:attrNameLst>
                                          <p:attrName>style.visibility</p:attrName>
                                        </p:attrNameLst>
                                      </p:cBhvr>
                                      <p:to>
                                        <p:strVal val="visible"/>
                                      </p:to>
                                    </p:set>
                                    <p:animEffect transition="in" filter="diamond(in)">
                                      <p:cBhvr>
                                        <p:cTn id="7" dur="2000"/>
                                        <p:tgtEl>
                                          <p:spTgt spid="14950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49519"/>
                                        </p:tgtEl>
                                        <p:attrNameLst>
                                          <p:attrName>style.visibility</p:attrName>
                                        </p:attrNameLst>
                                      </p:cBhvr>
                                      <p:to>
                                        <p:strVal val="visible"/>
                                      </p:to>
                                    </p:set>
                                    <p:anim calcmode="lin" valueType="num">
                                      <p:cBhvr additive="base">
                                        <p:cTn id="12" dur="500" fill="hold"/>
                                        <p:tgtEl>
                                          <p:spTgt spid="149519"/>
                                        </p:tgtEl>
                                        <p:attrNameLst>
                                          <p:attrName>ppt_x</p:attrName>
                                        </p:attrNameLst>
                                      </p:cBhvr>
                                      <p:tavLst>
                                        <p:tav tm="0">
                                          <p:val>
                                            <p:strVal val="#ppt_x"/>
                                          </p:val>
                                        </p:tav>
                                        <p:tav tm="100000">
                                          <p:val>
                                            <p:strVal val="#ppt_x"/>
                                          </p:val>
                                        </p:tav>
                                      </p:tavLst>
                                    </p:anim>
                                    <p:anim calcmode="lin" valueType="num">
                                      <p:cBhvr additive="base">
                                        <p:cTn id="13" dur="500" fill="hold"/>
                                        <p:tgtEl>
                                          <p:spTgt spid="14951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additive="base">
                                        <p:cTn id="18" dur="500" fill="hold"/>
                                        <p:tgtEl>
                                          <p:spTgt spid="2"/>
                                        </p:tgtEl>
                                        <p:attrNameLst>
                                          <p:attrName>ppt_x</p:attrName>
                                        </p:attrNameLst>
                                      </p:cBhvr>
                                      <p:tavLst>
                                        <p:tav tm="0">
                                          <p:val>
                                            <p:strVal val="#ppt_x"/>
                                          </p:val>
                                        </p:tav>
                                        <p:tav tm="100000">
                                          <p:val>
                                            <p:strVal val="#ppt_x"/>
                                          </p:val>
                                        </p:tav>
                                      </p:tavLst>
                                    </p:anim>
                                    <p:anim calcmode="lin" valueType="num">
                                      <p:cBhvr additive="base">
                                        <p:cTn id="19"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6" grpId="0"/>
      <p:bldGraphic spid="2" grpId="0">
        <p:bldAsOne/>
      </p:bldGraphic>
      <p:bldP spid="14951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7" name="Text Box 3"/>
          <p:cNvSpPr txBox="1">
            <a:spLocks noGrp="1" noChangeArrowheads="1"/>
          </p:cNvSpPr>
          <p:nvPr>
            <p:ph type="title"/>
          </p:nvPr>
        </p:nvSpPr>
        <p:spPr bwMode="auto">
          <a:xfrm>
            <a:off x="457200" y="268288"/>
            <a:ext cx="8229600" cy="1027112"/>
          </a:xfrm>
          <a:solidFill>
            <a:srgbClr val="D7FFFF"/>
          </a:solidFill>
          <a:effectLst>
            <a:outerShdw dist="161645" dir="2700000" algn="ctr" rotWithShape="0">
              <a:srgbClr val="76FF4B">
                <a:alpha val="50000"/>
              </a:srgbClr>
            </a:outerShdw>
          </a:effectLst>
        </p:spPr>
        <p:txBody>
          <a:bodyPr wrap="square" lIns="91440" tIns="45720" rIns="91440" bIns="45720" numCol="1" anchorCtr="0" compatLnSpc="1">
            <a:prstTxWarp prst="textNoShape">
              <a:avLst/>
            </a:prstTxWarp>
          </a:bodyPr>
          <a:lstStyle/>
          <a:p>
            <a:pPr defTabSz="904875" eaLnBrk="1" hangingPunct="1">
              <a:defRPr/>
            </a:pPr>
            <a:r>
              <a:rPr lang="en-US" b="1" dirty="0" err="1" smtClean="0">
                <a:ln>
                  <a:noFill/>
                </a:ln>
                <a:solidFill>
                  <a:srgbClr val="FF0000"/>
                </a:solidFill>
                <a:effectLst/>
                <a:latin typeface="Calibri" pitchFamily="34" charset="0"/>
                <a:cs typeface="Calibri" pitchFamily="34" charset="0"/>
              </a:rPr>
              <a:t>Sistematika</a:t>
            </a:r>
            <a:r>
              <a:rPr lang="en-US" b="1" dirty="0" smtClean="0">
                <a:ln>
                  <a:noFill/>
                </a:ln>
                <a:solidFill>
                  <a:srgbClr val="FF0000"/>
                </a:solidFill>
                <a:effectLst/>
                <a:latin typeface="Calibri" pitchFamily="34" charset="0"/>
                <a:cs typeface="Calibri" pitchFamily="34" charset="0"/>
              </a:rPr>
              <a:t> </a:t>
            </a:r>
            <a:r>
              <a:rPr lang="en-US" b="1" dirty="0" err="1" smtClean="0">
                <a:ln>
                  <a:noFill/>
                </a:ln>
                <a:solidFill>
                  <a:srgbClr val="FF0000"/>
                </a:solidFill>
                <a:effectLst/>
                <a:latin typeface="Calibri" pitchFamily="34" charset="0"/>
                <a:cs typeface="Calibri" pitchFamily="34" charset="0"/>
              </a:rPr>
              <a:t>Artikel</a:t>
            </a:r>
            <a:r>
              <a:rPr lang="en-US" b="1" dirty="0" smtClean="0">
                <a:ln>
                  <a:noFill/>
                </a:ln>
                <a:solidFill>
                  <a:srgbClr val="FF0000"/>
                </a:solidFill>
                <a:effectLst/>
                <a:latin typeface="Calibri" pitchFamily="34" charset="0"/>
                <a:cs typeface="Calibri" pitchFamily="34" charset="0"/>
              </a:rPr>
              <a:t> PKM-AI</a:t>
            </a:r>
          </a:p>
        </p:txBody>
      </p:sp>
      <p:graphicFrame>
        <p:nvGraphicFramePr>
          <p:cNvPr id="57380" name="Group 36"/>
          <p:cNvGraphicFramePr>
            <a:graphicFrameLocks noGrp="1"/>
          </p:cNvGraphicFramePr>
          <p:nvPr>
            <p:ph idx="1"/>
          </p:nvPr>
        </p:nvGraphicFramePr>
        <p:xfrm>
          <a:off x="457200" y="1371600"/>
          <a:ext cx="8229600" cy="5152708"/>
        </p:xfrm>
        <a:graphic>
          <a:graphicData uri="http://schemas.openxmlformats.org/drawingml/2006/table">
            <a:tbl>
              <a:tblPr/>
              <a:tblGrid>
                <a:gridCol w="8229600"/>
              </a:tblGrid>
              <a:tr h="636588">
                <a:tc>
                  <a:txBody>
                    <a:bodyPr/>
                    <a:lstStyle/>
                    <a:p>
                      <a:pPr marL="447675" marR="0" lvl="0" indent="-382588" algn="l" defTabSz="914400" rtl="0" eaLnBrk="0" fontAlgn="base" latinLnBrk="0" hangingPunct="0">
                        <a:lnSpc>
                          <a:spcPct val="100000"/>
                        </a:lnSpc>
                        <a:spcBef>
                          <a:spcPct val="0"/>
                        </a:spcBef>
                        <a:spcAft>
                          <a:spcPct val="0"/>
                        </a:spcAft>
                        <a:buClrTx/>
                        <a:buSzTx/>
                        <a:buFontTx/>
                        <a:buChar char="•"/>
                        <a:tabLst>
                          <a:tab pos="471488" algn="l"/>
                        </a:tabLst>
                      </a:pPr>
                      <a:r>
                        <a:rPr kumimoji="0" lang="id-ID" altLang="ja-JP" sz="1800" b="0" i="0" u="none" strike="noStrike" cap="none" normalizeH="0" baseline="0" dirty="0" smtClean="0">
                          <a:ln>
                            <a:noFill/>
                          </a:ln>
                          <a:solidFill>
                            <a:schemeClr val="tx1"/>
                          </a:solidFill>
                          <a:effectLst/>
                          <a:latin typeface="Candara" pitchFamily="34" charset="0"/>
                          <a:ea typeface="MS Mincho" pitchFamily="49" charset="-128"/>
                          <a:cs typeface="Tahoma" pitchFamily="34" charset="0"/>
                        </a:rPr>
                        <a:t>JUDUL</a:t>
                      </a:r>
                      <a:endParaRPr kumimoji="0" lang="en-US" altLang="ja-JP" sz="1800" b="0" i="0" u="none" strike="noStrike" cap="none" normalizeH="0" baseline="0" dirty="0" smtClean="0">
                        <a:ln>
                          <a:noFill/>
                        </a:ln>
                        <a:solidFill>
                          <a:schemeClr val="tx1"/>
                        </a:solidFill>
                        <a:effectLst/>
                        <a:latin typeface="Times New Roman" pitchFamily="18" charset="0"/>
                        <a:ea typeface="MS Mincho" pitchFamily="49" charset="-128"/>
                        <a:cs typeface="Times New Roman" pitchFamily="18" charset="0"/>
                      </a:endParaRPr>
                    </a:p>
                    <a:p>
                      <a:pPr marL="447675" marR="0" lvl="0" indent="-382588" algn="l" defTabSz="914400" rtl="0" eaLnBrk="0" fontAlgn="base" latinLnBrk="0" hangingPunct="0">
                        <a:lnSpc>
                          <a:spcPct val="100000"/>
                        </a:lnSpc>
                        <a:spcBef>
                          <a:spcPct val="0"/>
                        </a:spcBef>
                        <a:spcAft>
                          <a:spcPct val="0"/>
                        </a:spcAft>
                        <a:buClrTx/>
                        <a:buSzTx/>
                        <a:buFontTx/>
                        <a:buChar char="•"/>
                        <a:tabLst>
                          <a:tab pos="471488" algn="l"/>
                        </a:tabLst>
                      </a:pPr>
                      <a:r>
                        <a:rPr kumimoji="0" lang="sv-SE" altLang="ja-JP" sz="1800" b="0" i="0" u="none" strike="noStrike" cap="none" normalizeH="0" baseline="0" dirty="0" smtClean="0">
                          <a:ln>
                            <a:noFill/>
                          </a:ln>
                          <a:solidFill>
                            <a:schemeClr val="tx1"/>
                          </a:solidFill>
                          <a:effectLst/>
                          <a:latin typeface="Candara" pitchFamily="34" charset="0"/>
                          <a:ea typeface="MS Mincho" pitchFamily="49" charset="-128"/>
                          <a:cs typeface="Times New Roman" pitchFamily="18" charset="0"/>
                        </a:rPr>
                        <a:t>NAMA PENULIS (termasuk alamat/nama institusi)</a:t>
                      </a:r>
                      <a:endParaRPr kumimoji="0" lang="sv-SE" altLang="ja-JP" sz="1800" b="0" i="0" u="none" strike="noStrike" cap="none" normalizeH="0" baseline="0" dirty="0" smtClean="0">
                        <a:ln>
                          <a:noFill/>
                        </a:ln>
                        <a:solidFill>
                          <a:schemeClr val="tx1"/>
                        </a:solidFill>
                        <a:effectLst/>
                        <a:latin typeface="Arial" charset="0"/>
                        <a:ea typeface="ＭＳ Ｐゴシック" charset="-128"/>
                        <a:cs typeface="Arial" charset="0"/>
                      </a:endParaRPr>
                    </a:p>
                  </a:txBody>
                  <a:tcPr horzOverflow="overflow">
                    <a:lnL cap="flat">
                      <a:noFill/>
                    </a:lnL>
                    <a:lnR cap="flat">
                      <a:noFill/>
                    </a:lnR>
                    <a:lnT cap="flat">
                      <a:noFill/>
                    </a:lnT>
                    <a:lnB>
                      <a:noFill/>
                    </a:lnB>
                    <a:lnTlToBr>
                      <a:noFill/>
                    </a:lnTlToBr>
                    <a:lnBlToTr>
                      <a:noFill/>
                    </a:lnBlToTr>
                    <a:noFill/>
                  </a:tcPr>
                </a:tc>
              </a:tr>
              <a:tr h="381000">
                <a:tc>
                  <a:txBody>
                    <a:bodyPr/>
                    <a:lstStyle/>
                    <a:p>
                      <a:pPr marL="447675" marR="0" lvl="0" indent="-382588" algn="l" defTabSz="914400" rtl="0" eaLnBrk="0" fontAlgn="base" latinLnBrk="0" hangingPunct="0">
                        <a:lnSpc>
                          <a:spcPct val="100000"/>
                        </a:lnSpc>
                        <a:spcBef>
                          <a:spcPct val="0"/>
                        </a:spcBef>
                        <a:spcAft>
                          <a:spcPct val="0"/>
                        </a:spcAft>
                        <a:buClrTx/>
                        <a:buSzTx/>
                        <a:buFontTx/>
                        <a:buChar char="•"/>
                        <a:tabLst>
                          <a:tab pos="471488" algn="l"/>
                        </a:tabLst>
                      </a:pPr>
                      <a:r>
                        <a:rPr kumimoji="0" lang="id-ID" altLang="ja-JP" sz="1800" b="0" i="0" u="none" strike="noStrike" cap="none" normalizeH="0" baseline="0" dirty="0" smtClean="0">
                          <a:ln>
                            <a:noFill/>
                          </a:ln>
                          <a:solidFill>
                            <a:schemeClr val="tx1"/>
                          </a:solidFill>
                          <a:effectLst/>
                          <a:latin typeface="Candara" pitchFamily="34" charset="0"/>
                          <a:ea typeface="MS Mincho" pitchFamily="49" charset="-128"/>
                          <a:cs typeface="Tahoma" pitchFamily="34" charset="0"/>
                        </a:rPr>
                        <a:t>ABSTRAK</a:t>
                      </a:r>
                      <a:r>
                        <a:rPr kumimoji="0" lang="id-ID" altLang="ja-JP" sz="1800" b="0" i="1" u="none" strike="noStrike" cap="none" normalizeH="0" baseline="0" dirty="0" smtClean="0">
                          <a:ln>
                            <a:noFill/>
                          </a:ln>
                          <a:solidFill>
                            <a:schemeClr val="tx1"/>
                          </a:solidFill>
                          <a:effectLst/>
                          <a:latin typeface="Candara" pitchFamily="34" charset="0"/>
                          <a:ea typeface="MS Mincho" pitchFamily="49" charset="-128"/>
                          <a:cs typeface="Tahoma" pitchFamily="34" charset="0"/>
                        </a:rPr>
                        <a:t> </a:t>
                      </a:r>
                      <a:r>
                        <a:rPr kumimoji="0" lang="en-GB" altLang="ja-JP" sz="1800" b="0" i="1" u="none" strike="noStrike" cap="none" normalizeH="0" baseline="0" dirty="0" smtClean="0">
                          <a:ln>
                            <a:noFill/>
                          </a:ln>
                          <a:solidFill>
                            <a:schemeClr val="tx1"/>
                          </a:solidFill>
                          <a:effectLst/>
                          <a:latin typeface="Candara" pitchFamily="34" charset="0"/>
                          <a:ea typeface="MS Mincho" pitchFamily="49" charset="-128"/>
                          <a:cs typeface="Tahoma" pitchFamily="34" charset="0"/>
                        </a:rPr>
                        <a:t>(</a:t>
                      </a:r>
                      <a:r>
                        <a:rPr kumimoji="0" lang="id-ID" altLang="ja-JP" sz="1800" b="0" i="1" u="none" strike="noStrike" cap="none" normalizeH="0" baseline="0" dirty="0" smtClean="0">
                          <a:ln>
                            <a:noFill/>
                          </a:ln>
                          <a:solidFill>
                            <a:schemeClr val="tx1"/>
                          </a:solidFill>
                          <a:effectLst/>
                          <a:latin typeface="Candara" pitchFamily="34" charset="0"/>
                          <a:ea typeface="MS Mincho" pitchFamily="49" charset="-128"/>
                          <a:cs typeface="Tahoma" pitchFamily="34" charset="0"/>
                        </a:rPr>
                        <a:t>Latar belakan</a:t>
                      </a:r>
                      <a:r>
                        <a:rPr kumimoji="0" lang="en-GB" altLang="ja-JP" sz="1800" b="0" i="1" u="none" strike="noStrike" cap="none" normalizeH="0" baseline="0" dirty="0" smtClean="0">
                          <a:ln>
                            <a:noFill/>
                          </a:ln>
                          <a:solidFill>
                            <a:schemeClr val="tx1"/>
                          </a:solidFill>
                          <a:effectLst/>
                          <a:latin typeface="Candara" pitchFamily="34" charset="0"/>
                          <a:ea typeface="MS Mincho" pitchFamily="49" charset="-128"/>
                          <a:cs typeface="Tahoma" pitchFamily="34" charset="0"/>
                        </a:rPr>
                        <a:t>g,</a:t>
                      </a:r>
                      <a:r>
                        <a:rPr kumimoji="0" lang="id-ID" altLang="ja-JP" sz="1800" b="0" i="1" u="none" strike="noStrike" cap="none" normalizeH="0" baseline="0" dirty="0" smtClean="0">
                          <a:ln>
                            <a:noFill/>
                          </a:ln>
                          <a:solidFill>
                            <a:schemeClr val="tx1"/>
                          </a:solidFill>
                          <a:effectLst/>
                          <a:latin typeface="Candara" pitchFamily="34" charset="0"/>
                          <a:ea typeface="MS Mincho" pitchFamily="49" charset="-128"/>
                          <a:cs typeface="Tahoma" pitchFamily="34" charset="0"/>
                        </a:rPr>
                        <a:t>Tujuan</a:t>
                      </a:r>
                      <a:r>
                        <a:rPr kumimoji="0" lang="en-GB" altLang="ja-JP" sz="1800" b="0" i="1" u="none" strike="noStrike" cap="none" normalizeH="0" baseline="0" dirty="0" smtClean="0">
                          <a:ln>
                            <a:noFill/>
                          </a:ln>
                          <a:solidFill>
                            <a:schemeClr val="tx1"/>
                          </a:solidFill>
                          <a:effectLst/>
                          <a:latin typeface="Candara" pitchFamily="34" charset="0"/>
                          <a:ea typeface="MS Mincho" pitchFamily="49" charset="-128"/>
                          <a:cs typeface="Tahoma" pitchFamily="34" charset="0"/>
                        </a:rPr>
                        <a:t>, </a:t>
                      </a:r>
                      <a:r>
                        <a:rPr kumimoji="0" lang="id-ID" altLang="ja-JP" sz="1800" b="0" i="1" u="none" strike="noStrike" cap="none" normalizeH="0" baseline="0" dirty="0" smtClean="0">
                          <a:ln>
                            <a:noFill/>
                          </a:ln>
                          <a:solidFill>
                            <a:schemeClr val="tx1"/>
                          </a:solidFill>
                          <a:effectLst/>
                          <a:latin typeface="Candara" pitchFamily="34" charset="0"/>
                          <a:ea typeface="MS Mincho" pitchFamily="49" charset="-128"/>
                          <a:cs typeface="Tahoma" pitchFamily="34" charset="0"/>
                        </a:rPr>
                        <a:t>Metode</a:t>
                      </a:r>
                      <a:r>
                        <a:rPr kumimoji="0" lang="en-GB" altLang="ja-JP" sz="1800" b="0" i="1" u="none" strike="noStrike" cap="none" normalizeH="0" baseline="0" dirty="0" smtClean="0">
                          <a:ln>
                            <a:noFill/>
                          </a:ln>
                          <a:solidFill>
                            <a:schemeClr val="tx1"/>
                          </a:solidFill>
                          <a:effectLst/>
                          <a:latin typeface="Candara" pitchFamily="34" charset="0"/>
                          <a:ea typeface="MS Mincho" pitchFamily="49" charset="-128"/>
                          <a:cs typeface="Tahoma" pitchFamily="34" charset="0"/>
                        </a:rPr>
                        <a:t>, </a:t>
                      </a:r>
                      <a:r>
                        <a:rPr kumimoji="0" lang="id-ID" altLang="ja-JP" sz="1800" b="0" i="1" u="none" strike="noStrike" cap="none" normalizeH="0" baseline="0" dirty="0" smtClean="0">
                          <a:ln>
                            <a:noFill/>
                          </a:ln>
                          <a:solidFill>
                            <a:schemeClr val="tx1"/>
                          </a:solidFill>
                          <a:effectLst/>
                          <a:latin typeface="Candara" pitchFamily="34" charset="0"/>
                          <a:ea typeface="MS Mincho" pitchFamily="49" charset="-128"/>
                          <a:cs typeface="Tahoma" pitchFamily="34" charset="0"/>
                        </a:rPr>
                        <a:t>Hasil</a:t>
                      </a:r>
                      <a:r>
                        <a:rPr kumimoji="0" lang="en-GB" altLang="ja-JP" sz="1800" b="0" i="1" u="none" strike="noStrike" cap="none" normalizeH="0" baseline="0" dirty="0" smtClean="0">
                          <a:ln>
                            <a:noFill/>
                          </a:ln>
                          <a:solidFill>
                            <a:schemeClr val="tx1"/>
                          </a:solidFill>
                          <a:effectLst/>
                          <a:latin typeface="Candara" pitchFamily="34" charset="0"/>
                          <a:ea typeface="MS Mincho" pitchFamily="49" charset="-128"/>
                          <a:cs typeface="Tahoma" pitchFamily="34" charset="0"/>
                        </a:rPr>
                        <a:t>, </a:t>
                      </a:r>
                      <a:r>
                        <a:rPr kumimoji="0" lang="id-ID" altLang="ja-JP" sz="1800" b="0" i="1" u="none" strike="noStrike" cap="none" normalizeH="0" baseline="0" dirty="0" smtClean="0">
                          <a:ln>
                            <a:noFill/>
                          </a:ln>
                          <a:solidFill>
                            <a:schemeClr val="tx1"/>
                          </a:solidFill>
                          <a:effectLst/>
                          <a:latin typeface="Candara" pitchFamily="34" charset="0"/>
                          <a:ea typeface="MS Mincho" pitchFamily="49" charset="-128"/>
                          <a:cs typeface="Tahoma" pitchFamily="34" charset="0"/>
                        </a:rPr>
                        <a:t>Kesimpulan</a:t>
                      </a:r>
                      <a:r>
                        <a:rPr kumimoji="0" lang="en-GB" altLang="ja-JP" sz="1800" b="0" i="1" u="none" strike="noStrike" cap="none" normalizeH="0" baseline="0" dirty="0" smtClean="0">
                          <a:ln>
                            <a:noFill/>
                          </a:ln>
                          <a:solidFill>
                            <a:schemeClr val="tx1"/>
                          </a:solidFill>
                          <a:effectLst/>
                          <a:latin typeface="Candara" pitchFamily="34" charset="0"/>
                          <a:ea typeface="MS Mincho" pitchFamily="49" charset="-128"/>
                          <a:cs typeface="Tahoma" pitchFamily="34" charset="0"/>
                        </a:rPr>
                        <a:t>, </a:t>
                      </a:r>
                      <a:r>
                        <a:rPr kumimoji="0" lang="id-ID" altLang="ja-JP" sz="1800" b="0" i="1" u="none" strike="noStrike" cap="none" normalizeH="0" baseline="0" dirty="0" smtClean="0">
                          <a:ln>
                            <a:noFill/>
                          </a:ln>
                          <a:solidFill>
                            <a:schemeClr val="tx1"/>
                          </a:solidFill>
                          <a:effectLst/>
                          <a:latin typeface="Candara" pitchFamily="34" charset="0"/>
                          <a:ea typeface="MS Mincho" pitchFamily="49" charset="-128"/>
                          <a:cs typeface="Tahoma" pitchFamily="34" charset="0"/>
                        </a:rPr>
                        <a:t>Kata kunci</a:t>
                      </a:r>
                      <a:r>
                        <a:rPr kumimoji="0" lang="en-GB" altLang="ja-JP" sz="1800" b="0" i="1" u="none" strike="noStrike" cap="none" normalizeH="0" baseline="0" dirty="0" smtClean="0">
                          <a:ln>
                            <a:noFill/>
                          </a:ln>
                          <a:solidFill>
                            <a:schemeClr val="tx1"/>
                          </a:solidFill>
                          <a:effectLst/>
                          <a:latin typeface="Candara" pitchFamily="34" charset="0"/>
                          <a:ea typeface="MS Mincho" pitchFamily="49" charset="-128"/>
                          <a:cs typeface="Tahoma" pitchFamily="34" charset="0"/>
                        </a:rPr>
                        <a:t>)</a:t>
                      </a:r>
                      <a:r>
                        <a:rPr kumimoji="0" lang="id-ID" altLang="ja-JP" sz="1800" b="0" i="1" u="none" strike="noStrike" cap="none" normalizeH="0" baseline="0" dirty="0" smtClean="0">
                          <a:ln>
                            <a:noFill/>
                          </a:ln>
                          <a:solidFill>
                            <a:schemeClr val="tx1"/>
                          </a:solidFill>
                          <a:effectLst/>
                          <a:latin typeface="Candara" pitchFamily="34" charset="0"/>
                          <a:ea typeface="MS Mincho" pitchFamily="49" charset="-128"/>
                          <a:cs typeface="Tahoma" pitchFamily="34" charset="0"/>
                        </a:rPr>
                        <a:t>, dibuat 2 bahasa (Indonesia dan Inggeris)</a:t>
                      </a:r>
                      <a:endParaRPr kumimoji="0" lang="en-GB" altLang="ja-JP" sz="1800" b="0" i="0" u="none" strike="noStrike" cap="none" normalizeH="0" baseline="0" dirty="0" smtClean="0">
                        <a:ln>
                          <a:noFill/>
                        </a:ln>
                        <a:solidFill>
                          <a:schemeClr val="tx1"/>
                        </a:solidFill>
                        <a:effectLst/>
                        <a:latin typeface="Arial" charset="0"/>
                        <a:ea typeface="MS Mincho" pitchFamily="49" charset="-128"/>
                        <a:cs typeface="Arial" charset="0"/>
                      </a:endParaRPr>
                    </a:p>
                  </a:txBody>
                  <a:tcPr horzOverflow="overflow">
                    <a:lnL cap="flat">
                      <a:noFill/>
                    </a:lnL>
                    <a:lnR cap="flat">
                      <a:noFill/>
                    </a:lnR>
                    <a:lnT>
                      <a:noFill/>
                    </a:lnT>
                    <a:lnB>
                      <a:noFill/>
                    </a:lnB>
                    <a:lnTlToBr>
                      <a:noFill/>
                    </a:lnTlToBr>
                    <a:lnBlToTr>
                      <a:noFill/>
                    </a:lnBlToTr>
                    <a:noFill/>
                  </a:tcPr>
                </a:tc>
              </a:tr>
              <a:tr h="636588">
                <a:tc>
                  <a:txBody>
                    <a:bodyPr/>
                    <a:lstStyle/>
                    <a:p>
                      <a:pPr marL="447675" marR="0" lvl="0" indent="-382588" algn="l" defTabSz="914400" rtl="0" eaLnBrk="0" fontAlgn="base" latinLnBrk="0" hangingPunct="0">
                        <a:lnSpc>
                          <a:spcPct val="100000"/>
                        </a:lnSpc>
                        <a:spcBef>
                          <a:spcPct val="0"/>
                        </a:spcBef>
                        <a:spcAft>
                          <a:spcPct val="0"/>
                        </a:spcAft>
                        <a:buClrTx/>
                        <a:buSzTx/>
                        <a:buFontTx/>
                        <a:buChar char="•"/>
                        <a:tabLst>
                          <a:tab pos="471488" algn="l"/>
                        </a:tabLst>
                      </a:pPr>
                      <a:r>
                        <a:rPr kumimoji="0" lang="id-ID" altLang="ja-JP" sz="1800" b="0" i="0" u="none" strike="noStrike" cap="none" normalizeH="0" baseline="0" smtClean="0">
                          <a:ln>
                            <a:noFill/>
                          </a:ln>
                          <a:solidFill>
                            <a:schemeClr val="tx1"/>
                          </a:solidFill>
                          <a:effectLst/>
                          <a:latin typeface="Candara" pitchFamily="34" charset="0"/>
                          <a:ea typeface="MS Mincho" pitchFamily="49" charset="-128"/>
                          <a:cs typeface="Tahoma" pitchFamily="34" charset="0"/>
                        </a:rPr>
                        <a:t>PENDAHULUAN</a:t>
                      </a:r>
                      <a:r>
                        <a:rPr kumimoji="0" lang="fi-FI" altLang="ja-JP" sz="1800" b="0" i="0" u="none" strike="noStrike" cap="none" normalizeH="0" baseline="0" smtClean="0">
                          <a:ln>
                            <a:noFill/>
                          </a:ln>
                          <a:solidFill>
                            <a:schemeClr val="tx1"/>
                          </a:solidFill>
                          <a:effectLst/>
                          <a:latin typeface="Candara" pitchFamily="34" charset="0"/>
                          <a:ea typeface="MS Mincho" pitchFamily="49" charset="-128"/>
                          <a:cs typeface="Tahoma" pitchFamily="34" charset="0"/>
                        </a:rPr>
                        <a:t> (</a:t>
                      </a:r>
                      <a:r>
                        <a:rPr kumimoji="0" lang="id-ID"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Persoalan yang mendasari pelaksanaan</a:t>
                      </a:r>
                      <a:r>
                        <a:rPr kumimoji="0" lang="fi-FI"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a:t>
                      </a:r>
                      <a:endParaRPr kumimoji="0" lang="en-US" altLang="ja-JP" sz="1800" b="0" i="0" u="none" strike="noStrike" cap="none" normalizeH="0" baseline="0" smtClean="0">
                        <a:ln>
                          <a:noFill/>
                        </a:ln>
                        <a:solidFill>
                          <a:schemeClr val="tx1"/>
                        </a:solidFill>
                        <a:effectLst/>
                        <a:latin typeface="Times New Roman" pitchFamily="18" charset="0"/>
                        <a:ea typeface="MS Mincho" pitchFamily="49" charset="-128"/>
                        <a:cs typeface="Times New Roman" pitchFamily="18" charset="0"/>
                      </a:endParaRPr>
                    </a:p>
                    <a:p>
                      <a:pPr marL="447675" marR="0" lvl="0" indent="-382588" algn="l" defTabSz="914400" rtl="0" eaLnBrk="0" fontAlgn="base" latinLnBrk="0" hangingPunct="0">
                        <a:lnSpc>
                          <a:spcPct val="100000"/>
                        </a:lnSpc>
                        <a:spcBef>
                          <a:spcPct val="0"/>
                        </a:spcBef>
                        <a:spcAft>
                          <a:spcPct val="0"/>
                        </a:spcAft>
                        <a:buClrTx/>
                        <a:buSzTx/>
                        <a:buFontTx/>
                        <a:buChar char="•"/>
                        <a:tabLst>
                          <a:tab pos="471488" algn="l"/>
                        </a:tabLst>
                      </a:pPr>
                      <a:r>
                        <a:rPr kumimoji="0" lang="id-ID"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Uraian dasar</a:t>
                      </a:r>
                      <a:r>
                        <a:rPr kumimoji="0" lang="fi-FI"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-dasar</a:t>
                      </a:r>
                      <a:r>
                        <a:rPr kumimoji="0" lang="id-ID"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 keilmuan yang mendukung</a:t>
                      </a:r>
                      <a:r>
                        <a:rPr kumimoji="0" lang="fi-FI"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 </a:t>
                      </a:r>
                      <a:r>
                        <a:rPr kumimoji="0" lang="id-ID"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Kemutakhiran substansi pekerjaan</a:t>
                      </a:r>
                      <a:r>
                        <a:rPr kumimoji="0" lang="fi-FI"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a:t>
                      </a:r>
                      <a:endParaRPr kumimoji="0" lang="fi-FI" altLang="ja-JP" sz="1800" b="0" i="0" u="none" strike="noStrike" cap="none" normalizeH="0" baseline="0" smtClean="0">
                        <a:ln>
                          <a:noFill/>
                        </a:ln>
                        <a:solidFill>
                          <a:schemeClr val="tx1"/>
                        </a:solidFill>
                        <a:effectLst/>
                        <a:latin typeface="Arial" charset="0"/>
                        <a:ea typeface="ＭＳ Ｐゴシック" charset="-128"/>
                        <a:cs typeface="Arial" charset="0"/>
                      </a:endParaRPr>
                    </a:p>
                  </a:txBody>
                  <a:tcPr horzOverflow="overflow">
                    <a:lnL cap="flat">
                      <a:noFill/>
                    </a:lnL>
                    <a:lnR cap="flat">
                      <a:noFill/>
                    </a:lnR>
                    <a:lnT>
                      <a:noFill/>
                    </a:lnT>
                    <a:lnB>
                      <a:noFill/>
                    </a:lnB>
                    <a:lnTlToBr>
                      <a:noFill/>
                    </a:lnTlToBr>
                    <a:lnBlToTr>
                      <a:noFill/>
                    </a:lnBlToTr>
                    <a:noFill/>
                  </a:tcPr>
                </a:tc>
              </a:tr>
              <a:tr h="381000">
                <a:tc>
                  <a:txBody>
                    <a:bodyPr/>
                    <a:lstStyle/>
                    <a:p>
                      <a:pPr marL="447675" marR="0" lvl="0" indent="-382588" algn="l" defTabSz="914400" rtl="0" eaLnBrk="0" fontAlgn="base" latinLnBrk="0" hangingPunct="0">
                        <a:lnSpc>
                          <a:spcPct val="100000"/>
                        </a:lnSpc>
                        <a:spcBef>
                          <a:spcPct val="0"/>
                        </a:spcBef>
                        <a:spcAft>
                          <a:spcPct val="0"/>
                        </a:spcAft>
                        <a:buClrTx/>
                        <a:buSzTx/>
                        <a:buFontTx/>
                        <a:buChar char="•"/>
                        <a:tabLst>
                          <a:tab pos="471488" algn="l"/>
                        </a:tabLst>
                      </a:pPr>
                      <a:r>
                        <a:rPr kumimoji="0" lang="id-ID" altLang="ja-JP" sz="1800" b="0" i="0" u="none" strike="noStrike" cap="none" normalizeH="0" baseline="0" smtClean="0">
                          <a:ln>
                            <a:noFill/>
                          </a:ln>
                          <a:solidFill>
                            <a:schemeClr val="tx1"/>
                          </a:solidFill>
                          <a:effectLst/>
                          <a:latin typeface="Candara" pitchFamily="34" charset="0"/>
                          <a:ea typeface="MS Mincho" pitchFamily="49" charset="-128"/>
                          <a:cs typeface="Tahoma" pitchFamily="34" charset="0"/>
                        </a:rPr>
                        <a:t>TUJUAN</a:t>
                      </a:r>
                      <a:r>
                        <a:rPr kumimoji="0" lang="en-GB" altLang="ja-JP" sz="1800" b="0" i="0" u="none" strike="noStrike" cap="none" normalizeH="0" baseline="0" smtClean="0">
                          <a:ln>
                            <a:noFill/>
                          </a:ln>
                          <a:solidFill>
                            <a:schemeClr val="tx1"/>
                          </a:solidFill>
                          <a:effectLst/>
                          <a:latin typeface="Candara" pitchFamily="34" charset="0"/>
                          <a:ea typeface="MS Mincho" pitchFamily="49" charset="-128"/>
                          <a:cs typeface="Tahoma" pitchFamily="34" charset="0"/>
                        </a:rPr>
                        <a:t> (</a:t>
                      </a:r>
                      <a:r>
                        <a:rPr kumimoji="0" lang="id-ID"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Menemukan teknik/konsep/metode sebagai jawab atas persoalan</a:t>
                      </a:r>
                      <a:r>
                        <a:rPr kumimoji="0" lang="en-GB"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a:t>
                      </a:r>
                      <a:endParaRPr kumimoji="0" lang="en-GB" altLang="ja-JP" sz="1800" b="0" i="0" u="none" strike="noStrike" cap="none" normalizeH="0" baseline="0" smtClean="0">
                        <a:ln>
                          <a:noFill/>
                        </a:ln>
                        <a:solidFill>
                          <a:schemeClr val="tx1"/>
                        </a:solidFill>
                        <a:effectLst/>
                        <a:latin typeface="Arial" charset="0"/>
                        <a:ea typeface="MS Mincho" pitchFamily="49" charset="-128"/>
                        <a:cs typeface="Arial" charset="0"/>
                      </a:endParaRPr>
                    </a:p>
                  </a:txBody>
                  <a:tcPr horzOverflow="overflow">
                    <a:lnL cap="flat">
                      <a:noFill/>
                    </a:lnL>
                    <a:lnR cap="flat">
                      <a:noFill/>
                    </a:lnR>
                    <a:lnT>
                      <a:noFill/>
                    </a:lnT>
                    <a:lnB>
                      <a:noFill/>
                    </a:lnB>
                    <a:lnTlToBr>
                      <a:noFill/>
                    </a:lnTlToBr>
                    <a:lnBlToTr>
                      <a:noFill/>
                    </a:lnBlToTr>
                    <a:noFill/>
                  </a:tcPr>
                </a:tc>
              </a:tr>
              <a:tr h="633413">
                <a:tc>
                  <a:txBody>
                    <a:bodyPr/>
                    <a:lstStyle/>
                    <a:p>
                      <a:pPr marL="447675" marR="0" lvl="0" indent="-382588" algn="l" defTabSz="914400" rtl="0" eaLnBrk="0" fontAlgn="base" latinLnBrk="0" hangingPunct="0">
                        <a:lnSpc>
                          <a:spcPct val="100000"/>
                        </a:lnSpc>
                        <a:spcBef>
                          <a:spcPct val="0"/>
                        </a:spcBef>
                        <a:spcAft>
                          <a:spcPct val="0"/>
                        </a:spcAft>
                        <a:buClrTx/>
                        <a:buSzTx/>
                        <a:buFontTx/>
                        <a:buChar char="•"/>
                        <a:tabLst>
                          <a:tab pos="471488" algn="l"/>
                        </a:tabLst>
                      </a:pPr>
                      <a:r>
                        <a:rPr kumimoji="0" lang="id-ID" altLang="ja-JP" sz="1800" b="0" i="0" u="none" strike="noStrike" cap="none" normalizeH="0" baseline="0" dirty="0" smtClean="0">
                          <a:ln>
                            <a:noFill/>
                          </a:ln>
                          <a:solidFill>
                            <a:schemeClr val="tx1"/>
                          </a:solidFill>
                          <a:effectLst/>
                          <a:latin typeface="Candara" pitchFamily="34" charset="0"/>
                          <a:ea typeface="MS Mincho" pitchFamily="49" charset="-128"/>
                          <a:cs typeface="Tahoma" pitchFamily="34" charset="0"/>
                        </a:rPr>
                        <a:t>METODE</a:t>
                      </a:r>
                      <a:r>
                        <a:rPr kumimoji="0" lang="en-GB" altLang="ja-JP" sz="1800" b="0" i="0" u="none" strike="noStrike" cap="none" normalizeH="0" baseline="0" dirty="0" smtClean="0">
                          <a:ln>
                            <a:noFill/>
                          </a:ln>
                          <a:solidFill>
                            <a:schemeClr val="tx1"/>
                          </a:solidFill>
                          <a:effectLst/>
                          <a:latin typeface="Candara" pitchFamily="34" charset="0"/>
                          <a:ea typeface="MS Mincho" pitchFamily="49" charset="-128"/>
                          <a:cs typeface="Tahoma" pitchFamily="34" charset="0"/>
                        </a:rPr>
                        <a:t> (</a:t>
                      </a:r>
                      <a:r>
                        <a:rPr kumimoji="0" lang="id-ID" altLang="ja-JP" sz="1800" b="0" i="1" u="none" strike="noStrike" cap="none" normalizeH="0" baseline="0" dirty="0" smtClean="0">
                          <a:ln>
                            <a:noFill/>
                          </a:ln>
                          <a:solidFill>
                            <a:schemeClr val="tx1"/>
                          </a:solidFill>
                          <a:effectLst/>
                          <a:latin typeface="Candara" pitchFamily="34" charset="0"/>
                          <a:ea typeface="MS Mincho" pitchFamily="49" charset="-128"/>
                          <a:cs typeface="Tahoma" pitchFamily="34" charset="0"/>
                        </a:rPr>
                        <a:t>Kesesuaian dengan persoalan yang akan diselesaikan</a:t>
                      </a:r>
                      <a:r>
                        <a:rPr kumimoji="0" lang="en-GB" altLang="ja-JP" sz="1800" b="0" i="1" u="none" strike="noStrike" cap="none" normalizeH="0" baseline="0" dirty="0" smtClean="0">
                          <a:ln>
                            <a:noFill/>
                          </a:ln>
                          <a:solidFill>
                            <a:schemeClr val="tx1"/>
                          </a:solidFill>
                          <a:effectLst/>
                          <a:latin typeface="Candara" pitchFamily="34" charset="0"/>
                          <a:ea typeface="MS Mincho" pitchFamily="49" charset="-128"/>
                          <a:cs typeface="Tahoma" pitchFamily="34" charset="0"/>
                        </a:rPr>
                        <a:t>, </a:t>
                      </a:r>
                      <a:r>
                        <a:rPr kumimoji="0" lang="id-ID" altLang="ja-JP" sz="1800" b="0" i="1" u="none" strike="noStrike" cap="none" normalizeH="0" baseline="0" dirty="0" smtClean="0">
                          <a:ln>
                            <a:noFill/>
                          </a:ln>
                          <a:solidFill>
                            <a:schemeClr val="tx1"/>
                          </a:solidFill>
                          <a:effectLst/>
                          <a:latin typeface="Candara" pitchFamily="34" charset="0"/>
                          <a:ea typeface="MS Mincho" pitchFamily="49" charset="-128"/>
                          <a:cs typeface="Tahoma" pitchFamily="34" charset="0"/>
                        </a:rPr>
                        <a:t>Pengembangan metode baru</a:t>
                      </a:r>
                      <a:r>
                        <a:rPr kumimoji="0" lang="en-GB" altLang="ja-JP" sz="1800" b="0" i="1" u="none" strike="noStrike" cap="none" normalizeH="0" baseline="0" dirty="0" smtClean="0">
                          <a:ln>
                            <a:noFill/>
                          </a:ln>
                          <a:solidFill>
                            <a:schemeClr val="tx1"/>
                          </a:solidFill>
                          <a:effectLst/>
                          <a:latin typeface="Candara" pitchFamily="34" charset="0"/>
                          <a:ea typeface="MS Mincho" pitchFamily="49" charset="-128"/>
                          <a:cs typeface="Tahoma" pitchFamily="34" charset="0"/>
                        </a:rPr>
                        <a:t>, </a:t>
                      </a:r>
                      <a:r>
                        <a:rPr kumimoji="0" lang="id-ID" altLang="ja-JP" sz="1800" b="0" i="1" u="none" strike="noStrike" cap="none" normalizeH="0" baseline="0" dirty="0" smtClean="0">
                          <a:ln>
                            <a:noFill/>
                          </a:ln>
                          <a:solidFill>
                            <a:schemeClr val="tx1"/>
                          </a:solidFill>
                          <a:effectLst/>
                          <a:latin typeface="Candara" pitchFamily="34" charset="0"/>
                          <a:ea typeface="MS Mincho" pitchFamily="49" charset="-128"/>
                          <a:cs typeface="Tahoma" pitchFamily="34" charset="0"/>
                        </a:rPr>
                        <a:t>Penggunaan metode yang sudah ada</a:t>
                      </a:r>
                      <a:r>
                        <a:rPr kumimoji="0" lang="en-GB" altLang="ja-JP" sz="1800" b="0" i="1" u="none" strike="noStrike" cap="none" normalizeH="0" baseline="0" dirty="0" smtClean="0">
                          <a:ln>
                            <a:noFill/>
                          </a:ln>
                          <a:solidFill>
                            <a:schemeClr val="tx1"/>
                          </a:solidFill>
                          <a:effectLst/>
                          <a:latin typeface="Candara" pitchFamily="34" charset="0"/>
                          <a:ea typeface="MS Mincho" pitchFamily="49" charset="-128"/>
                          <a:cs typeface="Tahoma" pitchFamily="34" charset="0"/>
                        </a:rPr>
                        <a:t>)</a:t>
                      </a:r>
                      <a:endParaRPr kumimoji="0" lang="en-GB" altLang="ja-JP" sz="1800" b="0" i="0" u="none" strike="noStrike" cap="none" normalizeH="0" baseline="0" dirty="0" smtClean="0">
                        <a:ln>
                          <a:noFill/>
                        </a:ln>
                        <a:solidFill>
                          <a:schemeClr val="tx1"/>
                        </a:solidFill>
                        <a:effectLst/>
                        <a:latin typeface="Arial" charset="0"/>
                        <a:ea typeface="MS Mincho" pitchFamily="49" charset="-128"/>
                        <a:cs typeface="Arial" charset="0"/>
                      </a:endParaRPr>
                    </a:p>
                  </a:txBody>
                  <a:tcPr horzOverflow="overflow">
                    <a:lnL cap="flat">
                      <a:noFill/>
                    </a:lnL>
                    <a:lnR cap="flat">
                      <a:noFill/>
                    </a:lnR>
                    <a:lnT>
                      <a:noFill/>
                    </a:lnT>
                    <a:lnB>
                      <a:noFill/>
                    </a:lnB>
                    <a:lnTlToBr>
                      <a:noFill/>
                    </a:lnTlToBr>
                    <a:lnBlToTr>
                      <a:noFill/>
                    </a:lnBlToTr>
                    <a:noFill/>
                  </a:tcPr>
                </a:tc>
              </a:tr>
              <a:tr h="887413">
                <a:tc>
                  <a:txBody>
                    <a:bodyPr/>
                    <a:lstStyle/>
                    <a:p>
                      <a:pPr marL="447675" marR="0" lvl="0" indent="-382588" algn="l" defTabSz="914400" rtl="0" eaLnBrk="0" fontAlgn="base" latinLnBrk="0" hangingPunct="0">
                        <a:lnSpc>
                          <a:spcPct val="100000"/>
                        </a:lnSpc>
                        <a:spcBef>
                          <a:spcPct val="0"/>
                        </a:spcBef>
                        <a:spcAft>
                          <a:spcPct val="0"/>
                        </a:spcAft>
                        <a:buClrTx/>
                        <a:buSzTx/>
                        <a:buFontTx/>
                        <a:buChar char="•"/>
                        <a:tabLst>
                          <a:tab pos="471488" algn="l"/>
                        </a:tabLst>
                      </a:pPr>
                      <a:r>
                        <a:rPr kumimoji="0" lang="id-ID" altLang="ja-JP" sz="1800" b="0" i="0" u="none" strike="noStrike" cap="none" normalizeH="0" baseline="0" smtClean="0">
                          <a:ln>
                            <a:noFill/>
                          </a:ln>
                          <a:solidFill>
                            <a:schemeClr val="tx1"/>
                          </a:solidFill>
                          <a:effectLst/>
                          <a:latin typeface="Candara" pitchFamily="34" charset="0"/>
                          <a:ea typeface="MS Mincho" pitchFamily="49" charset="-128"/>
                          <a:cs typeface="Tahoma" pitchFamily="34" charset="0"/>
                        </a:rPr>
                        <a:t>HASIL DAN PEMBAHASAN</a:t>
                      </a:r>
                      <a:r>
                        <a:rPr kumimoji="0" lang="es-ES" altLang="ja-JP" sz="1800" b="0" i="0" u="none" strike="noStrike" cap="none" normalizeH="0" baseline="0" smtClean="0">
                          <a:ln>
                            <a:noFill/>
                          </a:ln>
                          <a:solidFill>
                            <a:schemeClr val="tx1"/>
                          </a:solidFill>
                          <a:effectLst/>
                          <a:latin typeface="Candara" pitchFamily="34" charset="0"/>
                          <a:ea typeface="MS Mincho" pitchFamily="49" charset="-128"/>
                          <a:cs typeface="Tahoma" pitchFamily="34" charset="0"/>
                        </a:rPr>
                        <a:t> (</a:t>
                      </a:r>
                      <a:r>
                        <a:rPr kumimoji="0" lang="id-ID"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Kumpulan dan kejelasan penampilan data</a:t>
                      </a:r>
                      <a:r>
                        <a:rPr kumimoji="0" lang="es-ES"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 </a:t>
                      </a:r>
                      <a:r>
                        <a:rPr kumimoji="0" lang="id-ID"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Proses/teknik pengolahan data</a:t>
                      </a:r>
                      <a:r>
                        <a:rPr kumimoji="0" lang="es-ES"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 </a:t>
                      </a:r>
                      <a:r>
                        <a:rPr kumimoji="0" lang="id-ID"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Ketajaman analisis dan sintesis data</a:t>
                      </a:r>
                      <a:r>
                        <a:rPr kumimoji="0" lang="es-ES"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 </a:t>
                      </a:r>
                      <a:r>
                        <a:rPr kumimoji="0" lang="id-ID"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Perbandingan hasil dengan hipotesis atau hasil sejenis sebelumnya</a:t>
                      </a:r>
                      <a:r>
                        <a:rPr kumimoji="0" lang="es-ES"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a:t>
                      </a:r>
                      <a:endParaRPr kumimoji="0" lang="es-ES" altLang="ja-JP" sz="1800" b="0" i="0" u="none" strike="noStrike" cap="none" normalizeH="0" baseline="0" smtClean="0">
                        <a:ln>
                          <a:noFill/>
                        </a:ln>
                        <a:solidFill>
                          <a:schemeClr val="tx1"/>
                        </a:solidFill>
                        <a:effectLst/>
                        <a:latin typeface="Arial" charset="0"/>
                        <a:ea typeface="MS Mincho" pitchFamily="49" charset="-128"/>
                        <a:cs typeface="Arial" charset="0"/>
                      </a:endParaRPr>
                    </a:p>
                  </a:txBody>
                  <a:tcPr horzOverflow="overflow">
                    <a:lnL cap="flat">
                      <a:noFill/>
                    </a:lnL>
                    <a:lnR cap="flat">
                      <a:noFill/>
                    </a:lnR>
                    <a:lnT>
                      <a:noFill/>
                    </a:lnT>
                    <a:lnB>
                      <a:noFill/>
                    </a:lnB>
                    <a:lnTlToBr>
                      <a:noFill/>
                    </a:lnTlToBr>
                    <a:lnBlToTr>
                      <a:noFill/>
                    </a:lnBlToTr>
                    <a:noFill/>
                  </a:tcPr>
                </a:tc>
              </a:tr>
              <a:tr h="382588">
                <a:tc>
                  <a:txBody>
                    <a:bodyPr/>
                    <a:lstStyle/>
                    <a:p>
                      <a:pPr marL="447675" marR="0" lvl="0" indent="-382588" algn="l" defTabSz="914400" rtl="0" eaLnBrk="0" fontAlgn="base" latinLnBrk="0" hangingPunct="0">
                        <a:lnSpc>
                          <a:spcPct val="100000"/>
                        </a:lnSpc>
                        <a:spcBef>
                          <a:spcPct val="0"/>
                        </a:spcBef>
                        <a:spcAft>
                          <a:spcPct val="0"/>
                        </a:spcAft>
                        <a:buClrTx/>
                        <a:buSzTx/>
                        <a:buFontTx/>
                        <a:buChar char="•"/>
                        <a:tabLst>
                          <a:tab pos="471488" algn="l"/>
                        </a:tabLst>
                      </a:pPr>
                      <a:r>
                        <a:rPr kumimoji="0" lang="id-ID" altLang="ja-JP" sz="1800" b="0" i="0" u="none" strike="noStrike" cap="none" normalizeH="0" baseline="0" smtClean="0">
                          <a:ln>
                            <a:noFill/>
                          </a:ln>
                          <a:solidFill>
                            <a:schemeClr val="tx1"/>
                          </a:solidFill>
                          <a:effectLst/>
                          <a:latin typeface="Candara" pitchFamily="34" charset="0"/>
                          <a:ea typeface="MS Mincho" pitchFamily="49" charset="-128"/>
                          <a:cs typeface="Tahoma" pitchFamily="34" charset="0"/>
                        </a:rPr>
                        <a:t>KESIMPULAN</a:t>
                      </a:r>
                      <a:r>
                        <a:rPr kumimoji="0" lang="es-ES" altLang="ja-JP" sz="1800" b="0" i="0" u="none" strike="noStrike" cap="none" normalizeH="0" baseline="0" smtClean="0">
                          <a:ln>
                            <a:noFill/>
                          </a:ln>
                          <a:solidFill>
                            <a:schemeClr val="tx1"/>
                          </a:solidFill>
                          <a:effectLst/>
                          <a:latin typeface="Candara" pitchFamily="34" charset="0"/>
                          <a:ea typeface="MS Mincho" pitchFamily="49" charset="-128"/>
                          <a:cs typeface="Tahoma" pitchFamily="34" charset="0"/>
                        </a:rPr>
                        <a:t> (</a:t>
                      </a:r>
                      <a:r>
                        <a:rPr kumimoji="0" lang="id-ID"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Tingkat ketercapaian hasil dengan tujuan</a:t>
                      </a:r>
                      <a:r>
                        <a:rPr kumimoji="0" lang="es-ES"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a:t>
                      </a:r>
                      <a:endParaRPr kumimoji="0" lang="es-ES" altLang="ja-JP" sz="1800" b="0" i="0" u="none" strike="noStrike" cap="none" normalizeH="0" baseline="0" smtClean="0">
                        <a:ln>
                          <a:noFill/>
                        </a:ln>
                        <a:solidFill>
                          <a:schemeClr val="tx1"/>
                        </a:solidFill>
                        <a:effectLst/>
                        <a:latin typeface="Arial" charset="0"/>
                        <a:ea typeface="MS Mincho" pitchFamily="49" charset="-128"/>
                        <a:cs typeface="Arial" charset="0"/>
                      </a:endParaRPr>
                    </a:p>
                  </a:txBody>
                  <a:tcPr horzOverflow="overflow">
                    <a:lnL cap="flat">
                      <a:noFill/>
                    </a:lnL>
                    <a:lnR cap="flat">
                      <a:noFill/>
                    </a:lnR>
                    <a:lnT>
                      <a:noFill/>
                    </a:lnT>
                    <a:lnB>
                      <a:noFill/>
                    </a:lnB>
                    <a:lnTlToBr>
                      <a:noFill/>
                    </a:lnTlToBr>
                    <a:lnBlToTr>
                      <a:noFill/>
                    </a:lnBlToTr>
                    <a:noFill/>
                  </a:tcPr>
                </a:tc>
              </a:tr>
              <a:tr h="633413">
                <a:tc>
                  <a:txBody>
                    <a:bodyPr/>
                    <a:lstStyle/>
                    <a:p>
                      <a:pPr marL="447675" marR="0" lvl="0" indent="-382588" algn="l" defTabSz="914400" rtl="0" eaLnBrk="0" fontAlgn="base" latinLnBrk="0" hangingPunct="0">
                        <a:lnSpc>
                          <a:spcPct val="100000"/>
                        </a:lnSpc>
                        <a:spcBef>
                          <a:spcPct val="0"/>
                        </a:spcBef>
                        <a:spcAft>
                          <a:spcPct val="0"/>
                        </a:spcAft>
                        <a:buClrTx/>
                        <a:buSzTx/>
                        <a:buFontTx/>
                        <a:buChar char="•"/>
                        <a:tabLst>
                          <a:tab pos="471488" algn="l"/>
                        </a:tabLst>
                      </a:pPr>
                      <a:r>
                        <a:rPr kumimoji="0" lang="id-ID" altLang="ja-JP" sz="1800" b="0" i="0" u="none" strike="noStrike" cap="none" normalizeH="0" baseline="0" smtClean="0">
                          <a:ln>
                            <a:noFill/>
                          </a:ln>
                          <a:solidFill>
                            <a:schemeClr val="tx1"/>
                          </a:solidFill>
                          <a:effectLst/>
                          <a:latin typeface="Candara" pitchFamily="34" charset="0"/>
                          <a:ea typeface="MS Mincho" pitchFamily="49" charset="-128"/>
                          <a:cs typeface="Tahoma" pitchFamily="34" charset="0"/>
                        </a:rPr>
                        <a:t>DAFTAR PUSTAKA</a:t>
                      </a:r>
                      <a:r>
                        <a:rPr kumimoji="0" lang="es-ES" altLang="ja-JP" sz="1800" b="0" i="0" u="none" strike="noStrike" cap="none" normalizeH="0" baseline="0" smtClean="0">
                          <a:ln>
                            <a:noFill/>
                          </a:ln>
                          <a:solidFill>
                            <a:schemeClr val="tx1"/>
                          </a:solidFill>
                          <a:effectLst/>
                          <a:latin typeface="Candara" pitchFamily="34" charset="0"/>
                          <a:ea typeface="MS Mincho" pitchFamily="49" charset="-128"/>
                          <a:cs typeface="Tahoma" pitchFamily="34" charset="0"/>
                        </a:rPr>
                        <a:t> (</a:t>
                      </a:r>
                      <a:r>
                        <a:rPr kumimoji="0" lang="id-ID"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Ditulis sesuai dengan peraturan model Harvard atau Vancouver</a:t>
                      </a:r>
                      <a:r>
                        <a:rPr kumimoji="0" lang="es-ES"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 </a:t>
                      </a:r>
                      <a:r>
                        <a:rPr kumimoji="0" lang="id-ID"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Sesuai dengan uraian sitasi</a:t>
                      </a:r>
                      <a:r>
                        <a:rPr kumimoji="0" lang="es-ES"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 </a:t>
                      </a:r>
                      <a:r>
                        <a:rPr kumimoji="0" lang="id-ID"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Kemutakhiran pustaka</a:t>
                      </a:r>
                      <a:r>
                        <a:rPr kumimoji="0" lang="es-ES" altLang="ja-JP" sz="1800" b="0" i="1" u="none" strike="noStrike" cap="none" normalizeH="0" baseline="0" smtClean="0">
                          <a:ln>
                            <a:noFill/>
                          </a:ln>
                          <a:solidFill>
                            <a:schemeClr val="tx1"/>
                          </a:solidFill>
                          <a:effectLst/>
                          <a:latin typeface="Candara" pitchFamily="34" charset="0"/>
                          <a:ea typeface="MS Mincho" pitchFamily="49" charset="-128"/>
                          <a:cs typeface="Tahoma" pitchFamily="34" charset="0"/>
                        </a:rPr>
                        <a:t>) </a:t>
                      </a:r>
                      <a:endParaRPr kumimoji="0" lang="es-ES" altLang="ja-JP" sz="1800" b="0" i="0" u="none" strike="noStrike" cap="none" normalizeH="0" baseline="0" smtClean="0">
                        <a:ln>
                          <a:noFill/>
                        </a:ln>
                        <a:solidFill>
                          <a:schemeClr val="tx1"/>
                        </a:solidFill>
                        <a:effectLst/>
                        <a:latin typeface="Arial" charset="0"/>
                        <a:ea typeface="MS Mincho" pitchFamily="49" charset="-128"/>
                        <a:cs typeface="Arial" charset="0"/>
                      </a:endParaRPr>
                    </a:p>
                  </a:txBody>
                  <a:tcPr horzOverflow="overflow">
                    <a:lnL cap="flat">
                      <a:noFill/>
                    </a:lnL>
                    <a:lnR cap="flat">
                      <a:noFill/>
                    </a:lnR>
                    <a:lnT>
                      <a:noFill/>
                    </a:lnT>
                    <a:lnB cap="flat">
                      <a:noFill/>
                    </a:lnB>
                    <a:lnTlToBr>
                      <a:noFill/>
                    </a:lnTlToBr>
                    <a:lnBlToTr>
                      <a:noFill/>
                    </a:lnBlToTr>
                    <a:noFill/>
                  </a:tcPr>
                </a:tc>
              </a:tr>
            </a:tbl>
          </a:graphicData>
        </a:graphic>
      </p:graphicFrame>
      <p:sp>
        <p:nvSpPr>
          <p:cNvPr id="4" name="Footer Placeholder 3"/>
          <p:cNvSpPr>
            <a:spLocks noGrp="1"/>
          </p:cNvSpPr>
          <p:nvPr>
            <p:ph type="ftr" sz="quarter" idx="11"/>
          </p:nvPr>
        </p:nvSpPr>
        <p:spPr/>
        <p:txBody>
          <a:bodyPr/>
          <a:lstStyle/>
          <a:p>
            <a:pPr>
              <a:defRPr/>
            </a:pPr>
            <a:r>
              <a:rPr lang="it-IT" smtClean="0"/>
              <a:t>iswoyo USM / Rayon I</a:t>
            </a:r>
            <a:endParaRPr lang="id-ID" dirty="0"/>
          </a:p>
        </p:txBody>
      </p:sp>
      <p:sp>
        <p:nvSpPr>
          <p:cNvPr id="5" name="Slide Number Placeholder 4"/>
          <p:cNvSpPr>
            <a:spLocks noGrp="1"/>
          </p:cNvSpPr>
          <p:nvPr>
            <p:ph type="sldNum" sz="quarter" idx="12"/>
          </p:nvPr>
        </p:nvSpPr>
        <p:spPr/>
        <p:txBody>
          <a:bodyPr/>
          <a:lstStyle/>
          <a:p>
            <a:pPr>
              <a:defRPr/>
            </a:pPr>
            <a:fld id="{D7FF696B-98E3-46BD-8AC5-B5A74252B45F}" type="slidenum">
              <a:rPr lang="id-ID" smtClean="0"/>
              <a:pPr>
                <a:defRPr/>
              </a:pPr>
              <a:t>20</a:t>
            </a:fld>
            <a:endParaRPr lang="id-ID"/>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971800"/>
            <a:ext cx="8229600" cy="1399032"/>
          </a:xfrm>
        </p:spPr>
        <p:txBody>
          <a:bodyPr>
            <a:noAutofit/>
          </a:bodyPr>
          <a:lstStyle/>
          <a:p>
            <a:pPr algn="ctr" eaLnBrk="1" hangingPunct="1">
              <a:defRPr/>
            </a:pPr>
            <a:r>
              <a:rPr lang="en-US" sz="8800" b="1" dirty="0" smtClean="0">
                <a:latin typeface="Aharoni" pitchFamily="2" charset="-79"/>
                <a:cs typeface="Aharoni" pitchFamily="2" charset="-79"/>
              </a:rPr>
              <a:t>PKM-GT</a:t>
            </a:r>
            <a:endParaRPr lang="en-US" sz="8800" b="1" dirty="0">
              <a:latin typeface="Aharoni" pitchFamily="2" charset="-79"/>
              <a:cs typeface="Aharoni" pitchFamily="2" charset="-79"/>
            </a:endParaRPr>
          </a:p>
        </p:txBody>
      </p:sp>
      <p:sp>
        <p:nvSpPr>
          <p:cNvPr id="32771"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it-IT" smtClean="0">
                <a:latin typeface="Arial" pitchFamily="34" charset="0"/>
                <a:cs typeface="Arial" pitchFamily="34" charset="0"/>
              </a:rPr>
              <a:t>iswoyo USM / Rayon I</a:t>
            </a:r>
            <a:endParaRPr lang="id-ID" smtClean="0">
              <a:latin typeface="Arial" pitchFamily="34" charset="0"/>
              <a:cs typeface="Arial" pitchFamily="34" charset="0"/>
            </a:endParaRPr>
          </a:p>
        </p:txBody>
      </p:sp>
      <p:sp>
        <p:nvSpPr>
          <p:cNvPr id="6" name="Rounded Rectangle 5"/>
          <p:cNvSpPr/>
          <p:nvPr/>
        </p:nvSpPr>
        <p:spPr>
          <a:xfrm>
            <a:off x="1981200" y="2895600"/>
            <a:ext cx="5029200" cy="1676400"/>
          </a:xfrm>
          <a:prstGeom prst="round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Slide Number Placeholder 4"/>
          <p:cNvSpPr>
            <a:spLocks noGrp="1"/>
          </p:cNvSpPr>
          <p:nvPr>
            <p:ph type="sldNum" sz="quarter" idx="12"/>
          </p:nvPr>
        </p:nvSpPr>
        <p:spPr/>
        <p:txBody>
          <a:bodyPr/>
          <a:lstStyle/>
          <a:p>
            <a:pPr>
              <a:defRPr/>
            </a:pPr>
            <a:fld id="{D7FF696B-98E3-46BD-8AC5-B5A74252B45F}" type="slidenum">
              <a:rPr lang="id-ID" smtClean="0"/>
              <a:pPr>
                <a:defRPr/>
              </a:pPr>
              <a:t>21</a:t>
            </a:fld>
            <a:endParaRPr lang="id-ID"/>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1" name="WordArt 5"/>
          <p:cNvSpPr>
            <a:spLocks noChangeArrowheads="1" noChangeShapeType="1" noTextEdit="1"/>
          </p:cNvSpPr>
          <p:nvPr/>
        </p:nvSpPr>
        <p:spPr bwMode="auto">
          <a:xfrm>
            <a:off x="685800" y="642918"/>
            <a:ext cx="2957506" cy="1000131"/>
          </a:xfrm>
          <a:prstGeom prst="rect">
            <a:avLst/>
          </a:prstGeom>
        </p:spPr>
        <p:txBody>
          <a:bodyPr wrap="none" fromWordArt="1">
            <a:prstTxWarp prst="textPlain">
              <a:avLst>
                <a:gd name="adj" fmla="val 50000"/>
              </a:avLst>
            </a:prstTxWarp>
          </a:bodyPr>
          <a:lstStyle/>
          <a:p>
            <a:pPr algn="r"/>
            <a:r>
              <a:rPr lang="id-ID" sz="3600" b="1" kern="1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ITC Bookman Demi" pitchFamily="18" charset="0"/>
              </a:rPr>
              <a:t>Kondisi Kekinian</a:t>
            </a:r>
          </a:p>
          <a:p>
            <a:pPr algn="r"/>
            <a:r>
              <a:rPr lang="id-ID" sz="3600" b="1" kern="1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ITC Bookman Demi" pitchFamily="18" charset="0"/>
              </a:rPr>
              <a:t> dan solusi </a:t>
            </a:r>
          </a:p>
          <a:p>
            <a:pPr algn="r"/>
            <a:r>
              <a:rPr lang="id-ID" sz="3600" b="1" kern="1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ITC Bookman Demi" pitchFamily="18" charset="0"/>
              </a:rPr>
              <a:t>yang telah dilakukan</a:t>
            </a:r>
          </a:p>
          <a:p>
            <a:pPr algn="r"/>
            <a:r>
              <a:rPr lang="id-ID" sz="3600" b="1" kern="1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ITC Bookman Demi" pitchFamily="18" charset="0"/>
              </a:rPr>
              <a:t>Orang lain</a:t>
            </a:r>
            <a:endParaRPr lang="en-US" sz="3600" b="1" kern="1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ITC Bookman Demi" pitchFamily="18" charset="0"/>
            </a:endParaRPr>
          </a:p>
        </p:txBody>
      </p:sp>
      <p:sp>
        <p:nvSpPr>
          <p:cNvPr id="157702" name="WordArt 6"/>
          <p:cNvSpPr>
            <a:spLocks noChangeArrowheads="1" noChangeShapeType="1" noTextEdit="1"/>
          </p:cNvSpPr>
          <p:nvPr/>
        </p:nvSpPr>
        <p:spPr bwMode="auto">
          <a:xfrm>
            <a:off x="4500562" y="3429000"/>
            <a:ext cx="2214578" cy="785818"/>
          </a:xfrm>
          <a:prstGeom prst="rect">
            <a:avLst/>
          </a:prstGeom>
        </p:spPr>
        <p:txBody>
          <a:bodyPr wrap="none" fromWordArt="1">
            <a:prstTxWarp prst="textPlain">
              <a:avLst>
                <a:gd name="adj" fmla="val 50000"/>
              </a:avLst>
            </a:prstTxWarp>
          </a:bodyPr>
          <a:lstStyle/>
          <a:p>
            <a:r>
              <a:rPr lang="en-US" sz="3600" b="1" kern="10">
                <a:ln w="9525">
                  <a:solidFill>
                    <a:srgbClr val="996600"/>
                  </a:solidFill>
                  <a:round/>
                  <a:headEnd/>
                  <a:tailEnd/>
                </a:ln>
                <a:solidFill>
                  <a:srgbClr val="FFFF00"/>
                </a:solidFill>
                <a:latin typeface="Graffiare" pitchFamily="2" charset="0"/>
              </a:rPr>
              <a:t>TULISAN</a:t>
            </a:r>
          </a:p>
        </p:txBody>
      </p:sp>
      <p:sp>
        <p:nvSpPr>
          <p:cNvPr id="157703" name="WordArt 7"/>
          <p:cNvSpPr>
            <a:spLocks noChangeArrowheads="1" noChangeShapeType="1" noTextEdit="1"/>
          </p:cNvSpPr>
          <p:nvPr/>
        </p:nvSpPr>
        <p:spPr bwMode="auto">
          <a:xfrm>
            <a:off x="6605617" y="5467371"/>
            <a:ext cx="2181225" cy="962025"/>
          </a:xfrm>
          <a:prstGeom prst="rect">
            <a:avLst/>
          </a:prstGeom>
        </p:spPr>
        <p:txBody>
          <a:bodyPr wrap="none" fromWordArt="1">
            <a:prstTxWarp prst="textPlain">
              <a:avLst>
                <a:gd name="adj" fmla="val 50000"/>
              </a:avLst>
            </a:prstTxWarp>
          </a:bodyPr>
          <a:lstStyle/>
          <a:p>
            <a:pPr>
              <a:defRPr/>
            </a:pPr>
            <a:r>
              <a:rPr lang="en-US" sz="3600" kern="10" dirty="0">
                <a:ln w="18415" cmpd="sng">
                  <a:solidFill>
                    <a:srgbClr val="FFFFFF"/>
                  </a:solidFill>
                  <a:prstDash val="solid"/>
                </a:ln>
                <a:latin typeface="Showcard Gothic" pitchFamily="82" charset="0"/>
              </a:rPr>
              <a:t>MANFAAT</a:t>
            </a:r>
          </a:p>
          <a:p>
            <a:pPr>
              <a:defRPr/>
            </a:pPr>
            <a:r>
              <a:rPr lang="en-US" sz="3600" kern="10" dirty="0" smtClean="0">
                <a:ln w="18415" cmpd="sng">
                  <a:solidFill>
                    <a:srgbClr val="FFFFFF"/>
                  </a:solidFill>
                  <a:prstDash val="solid"/>
                </a:ln>
                <a:latin typeface="Showcard Gothic" pitchFamily="82" charset="0"/>
              </a:rPr>
              <a:t>SOLUSI</a:t>
            </a:r>
          </a:p>
          <a:p>
            <a:pPr>
              <a:defRPr/>
            </a:pPr>
            <a:r>
              <a:rPr lang="en-US" sz="3600" kern="10" dirty="0" smtClean="0">
                <a:ln w="18415" cmpd="sng">
                  <a:solidFill>
                    <a:srgbClr val="FFFFFF"/>
                  </a:solidFill>
                  <a:prstDash val="solid"/>
                </a:ln>
                <a:latin typeface="Showcard Gothic" pitchFamily="82" charset="0"/>
              </a:rPr>
              <a:t>UNIK</a:t>
            </a:r>
            <a:endParaRPr lang="en-US" sz="3600" kern="10" dirty="0">
              <a:ln w="18415" cmpd="sng">
                <a:solidFill>
                  <a:srgbClr val="FFFFFF"/>
                </a:solidFill>
                <a:prstDash val="solid"/>
              </a:ln>
              <a:latin typeface="Showcard Gothic" pitchFamily="82" charset="0"/>
            </a:endParaRPr>
          </a:p>
        </p:txBody>
      </p:sp>
      <p:sp>
        <p:nvSpPr>
          <p:cNvPr id="157707" name="Line 11"/>
          <p:cNvSpPr>
            <a:spLocks noChangeShapeType="1"/>
          </p:cNvSpPr>
          <p:nvPr/>
        </p:nvSpPr>
        <p:spPr bwMode="auto">
          <a:xfrm flipV="1">
            <a:off x="3929063" y="1428750"/>
            <a:ext cx="1071562" cy="785813"/>
          </a:xfrm>
          <a:prstGeom prst="line">
            <a:avLst/>
          </a:prstGeom>
          <a:noFill/>
          <a:ln w="76200">
            <a:solidFill>
              <a:srgbClr val="FFFF00"/>
            </a:solidFill>
            <a:round/>
            <a:headEnd/>
            <a:tailEnd/>
          </a:ln>
        </p:spPr>
        <p:txBody>
          <a:bodyPr/>
          <a:lstStyle/>
          <a:p>
            <a:endParaRPr lang="en-US"/>
          </a:p>
        </p:txBody>
      </p:sp>
      <p:sp>
        <p:nvSpPr>
          <p:cNvPr id="157708" name="Text Box 12"/>
          <p:cNvSpPr txBox="1">
            <a:spLocks noChangeArrowheads="1"/>
          </p:cNvSpPr>
          <p:nvPr/>
        </p:nvSpPr>
        <p:spPr bwMode="auto">
          <a:xfrm rot="20287103">
            <a:off x="947525" y="4128356"/>
            <a:ext cx="2428868" cy="954107"/>
          </a:xfrm>
          <a:prstGeom prst="rect">
            <a:avLst/>
          </a:prstGeom>
          <a:noFill/>
          <a:ln w="9525">
            <a:noFill/>
            <a:miter lim="800000"/>
            <a:headEnd/>
            <a:tailEnd/>
          </a:ln>
        </p:spPr>
        <p:txBody>
          <a:bodyPr>
            <a:spAutoFit/>
          </a:bodyPr>
          <a:lstStyle/>
          <a:p>
            <a:pPr algn="r">
              <a:spcBef>
                <a:spcPct val="10000"/>
              </a:spcBef>
              <a:defRPr/>
            </a:pPr>
            <a:r>
              <a:rPr lang="en-US" sz="2800" b="1" noProof="1" smtClean="0">
                <a:ln w="900" cmpd="sng">
                  <a:solidFill>
                    <a:schemeClr val="accent1">
                      <a:satMod val="190000"/>
                      <a:alpha val="55000"/>
                    </a:schemeClr>
                  </a:solidFill>
                  <a:prstDash val="solid"/>
                </a:ln>
                <a:solidFill>
                  <a:srgbClr val="33CCFF"/>
                </a:solidFill>
                <a:effectLst>
                  <a:innerShdw blurRad="101600" dist="76200" dir="5400000">
                    <a:schemeClr val="accent1">
                      <a:satMod val="190000"/>
                      <a:tint val="100000"/>
                      <a:alpha val="74000"/>
                    </a:schemeClr>
                  </a:innerShdw>
                </a:effectLst>
                <a:latin typeface="Porky's" pitchFamily="2" charset="0"/>
              </a:rPr>
              <a:t>GAGASAN TERTULIS</a:t>
            </a:r>
            <a:endParaRPr lang="id-ID" sz="2800" b="1" noProof="1">
              <a:ln w="900" cmpd="sng">
                <a:solidFill>
                  <a:schemeClr val="accent1">
                    <a:satMod val="190000"/>
                    <a:alpha val="55000"/>
                  </a:schemeClr>
                </a:solidFill>
                <a:prstDash val="solid"/>
              </a:ln>
              <a:solidFill>
                <a:srgbClr val="33CCFF"/>
              </a:solidFill>
              <a:effectLst>
                <a:innerShdw blurRad="101600" dist="76200" dir="5400000">
                  <a:schemeClr val="accent1">
                    <a:satMod val="190000"/>
                    <a:tint val="100000"/>
                    <a:alpha val="74000"/>
                  </a:schemeClr>
                </a:innerShdw>
              </a:effectLst>
              <a:latin typeface="Porky's" pitchFamily="2" charset="0"/>
            </a:endParaRPr>
          </a:p>
        </p:txBody>
      </p:sp>
      <p:sp>
        <p:nvSpPr>
          <p:cNvPr id="12" name="Rectangle 11"/>
          <p:cNvSpPr/>
          <p:nvPr/>
        </p:nvSpPr>
        <p:spPr>
          <a:xfrm>
            <a:off x="5029200" y="457200"/>
            <a:ext cx="3581400" cy="1754326"/>
          </a:xfrm>
          <a:prstGeom prst="rect">
            <a:avLst/>
          </a:prstGeom>
          <a:noFill/>
        </p:spPr>
        <p:txBody>
          <a:bodyPr wrap="square">
            <a:spAutoFit/>
          </a:bodyPr>
          <a:lstStyle/>
          <a:p>
            <a:pPr algn="ctr">
              <a:defRPr/>
            </a:pPr>
            <a:r>
              <a:rPr lang="id-ID" sz="3600" kern="10" noProof="1" smtClean="0">
                <a:ln w="10541" cmpd="sng">
                  <a:solidFill>
                    <a:srgbClr val="C00000"/>
                  </a:solidFill>
                  <a:prstDash val="solid"/>
                </a:ln>
                <a:solidFill>
                  <a:srgbClr val="FFFF00"/>
                </a:solidFill>
                <a:latin typeface="Perpetua" pitchFamily="18" charset="0"/>
              </a:rPr>
              <a:t>Gagasan baru</a:t>
            </a:r>
          </a:p>
          <a:p>
            <a:pPr algn="ctr">
              <a:defRPr/>
            </a:pPr>
            <a:r>
              <a:rPr lang="en-US" sz="3600" kern="10" noProof="1" smtClean="0">
                <a:ln w="10541" cmpd="sng">
                  <a:solidFill>
                    <a:srgbClr val="C00000"/>
                  </a:solidFill>
                  <a:prstDash val="solid"/>
                </a:ln>
                <a:solidFill>
                  <a:srgbClr val="FFFF00"/>
                </a:solidFill>
                <a:latin typeface="Perpetua" pitchFamily="18" charset="0"/>
              </a:rPr>
              <a:t> </a:t>
            </a:r>
            <a:r>
              <a:rPr lang="id-ID" sz="3600" kern="10" noProof="1" smtClean="0">
                <a:ln w="10541" cmpd="sng">
                  <a:solidFill>
                    <a:srgbClr val="C00000"/>
                  </a:solidFill>
                  <a:prstDash val="solid"/>
                </a:ln>
                <a:solidFill>
                  <a:srgbClr val="FFFF00"/>
                </a:solidFill>
                <a:latin typeface="Perpetua" pitchFamily="18" charset="0"/>
              </a:rPr>
              <a:t> dan pihak yg terkait</a:t>
            </a:r>
            <a:endParaRPr lang="id-ID" sz="3600" noProof="1">
              <a:ln w="10541" cmpd="sng">
                <a:solidFill>
                  <a:srgbClr val="C00000"/>
                </a:solidFill>
                <a:prstDash val="solid"/>
              </a:ln>
              <a:solidFill>
                <a:srgbClr val="FFFF00"/>
              </a:solidFill>
              <a:latin typeface="Perpetua" pitchFamily="18" charset="0"/>
            </a:endParaRPr>
          </a:p>
        </p:txBody>
      </p:sp>
      <p:cxnSp>
        <p:nvCxnSpPr>
          <p:cNvPr id="15" name="Straight Connector 14"/>
          <p:cNvCxnSpPr/>
          <p:nvPr/>
        </p:nvCxnSpPr>
        <p:spPr>
          <a:xfrm>
            <a:off x="5572125" y="5715000"/>
            <a:ext cx="785813" cy="1588"/>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sp>
        <p:nvSpPr>
          <p:cNvPr id="14" name="Curved Left Arrow 13"/>
          <p:cNvSpPr/>
          <p:nvPr/>
        </p:nvSpPr>
        <p:spPr>
          <a:xfrm rot="19415236">
            <a:off x="4552254" y="439167"/>
            <a:ext cx="1393468" cy="3050708"/>
          </a:xfrm>
          <a:prstGeom prst="curvedLeftArrow">
            <a:avLst/>
          </a:prstGeom>
          <a:solidFill>
            <a:srgbClr val="00B050"/>
          </a:solidFill>
          <a:ln>
            <a:solidFill>
              <a:schemeClr val="tx1"/>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8" name="Curved Left Arrow 17"/>
          <p:cNvSpPr/>
          <p:nvPr/>
        </p:nvSpPr>
        <p:spPr>
          <a:xfrm rot="4856897">
            <a:off x="3463154" y="3903252"/>
            <a:ext cx="1393468" cy="3050708"/>
          </a:xfrm>
          <a:prstGeom prst="curvedLeftArrow">
            <a:avLst/>
          </a:prstGeom>
          <a:solidFill>
            <a:schemeClr val="accent2">
              <a:lumMod val="75000"/>
            </a:schemeClr>
          </a:solidFill>
          <a:ln>
            <a:solidFill>
              <a:srgbClr val="FFC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6" name="Text Box 8"/>
          <p:cNvSpPr txBox="1">
            <a:spLocks noChangeArrowheads="1"/>
          </p:cNvSpPr>
          <p:nvPr/>
        </p:nvSpPr>
        <p:spPr bwMode="auto">
          <a:xfrm rot="20924247">
            <a:off x="460790" y="2337736"/>
            <a:ext cx="3595687" cy="1415772"/>
          </a:xfrm>
          <a:prstGeom prst="rect">
            <a:avLst/>
          </a:prstGeom>
          <a:noFill/>
          <a:ln w="9525">
            <a:noFill/>
            <a:miter lim="800000"/>
            <a:headEnd/>
            <a:tailEnd/>
          </a:ln>
        </p:spPr>
        <p:txBody>
          <a:bodyPr>
            <a:spAutoFit/>
          </a:bodyPr>
          <a:lstStyle/>
          <a:p>
            <a:pPr algn="r">
              <a:spcBef>
                <a:spcPct val="10000"/>
              </a:spcBef>
              <a:defRPr/>
            </a:pPr>
            <a:r>
              <a:rPr lang="id-ID" sz="200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Demi" pitchFamily="34" charset="0"/>
              </a:rPr>
              <a:t>PEMAHAMAN SUBSTANSI</a:t>
            </a:r>
          </a:p>
          <a:p>
            <a:pPr algn="r">
              <a:spcBef>
                <a:spcPct val="10000"/>
              </a:spcBef>
              <a:defRPr/>
            </a:pPr>
            <a:r>
              <a:rPr lang="en-US" sz="200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Demi" pitchFamily="34" charset="0"/>
              </a:rPr>
              <a:t>PENGALAMAN </a:t>
            </a:r>
            <a:r>
              <a:rPr lang="id-ID" sz="200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Demi" pitchFamily="34" charset="0"/>
              </a:rPr>
              <a:t>MENULIS</a:t>
            </a:r>
            <a:endParaRPr lang="id-ID" sz="200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Demi" pitchFamily="34" charset="0"/>
            </a:endParaRPr>
          </a:p>
          <a:p>
            <a:pPr algn="r">
              <a:spcBef>
                <a:spcPct val="10000"/>
              </a:spcBef>
              <a:defRPr/>
            </a:pPr>
            <a:r>
              <a:rPr lang="en-US" sz="200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Demi" pitchFamily="34" charset="0"/>
              </a:rPr>
              <a:t>KOSAKATA POPULER</a:t>
            </a:r>
            <a:endParaRPr lang="id-ID" sz="200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Demi" pitchFamily="34" charset="0"/>
            </a:endParaRPr>
          </a:p>
          <a:p>
            <a:pPr algn="r">
              <a:spcBef>
                <a:spcPct val="10000"/>
              </a:spcBef>
              <a:defRPr/>
            </a:pPr>
            <a:r>
              <a:rPr lang="en-US" sz="2000" noProof="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Demi" pitchFamily="34" charset="0"/>
              </a:rPr>
              <a:t>MASYARAKAT LUAS</a:t>
            </a:r>
            <a:endParaRPr lang="id-ID" sz="2000" noProof="1">
              <a:ln w="18415" cmpd="sng">
                <a:solidFill>
                  <a:srgbClr val="FFFFFF"/>
                </a:solidFill>
                <a:prstDash val="solid"/>
              </a:ln>
              <a:solidFill>
                <a:srgbClr val="FFFFFF"/>
              </a:solidFill>
              <a:effectLst>
                <a:outerShdw blurRad="63500" dir="3600000" algn="tl" rotWithShape="0">
                  <a:srgbClr val="000000">
                    <a:alpha val="70000"/>
                  </a:srgbClr>
                </a:outerShdw>
              </a:effectLst>
              <a:latin typeface="Berlin Sans FB Demi" pitchFamily="34" charset="0"/>
            </a:endParaRPr>
          </a:p>
        </p:txBody>
      </p:sp>
      <p:sp>
        <p:nvSpPr>
          <p:cNvPr id="17" name="Rectangle 16"/>
          <p:cNvSpPr/>
          <p:nvPr/>
        </p:nvSpPr>
        <p:spPr>
          <a:xfrm>
            <a:off x="158967" y="5572140"/>
            <a:ext cx="1912703" cy="923330"/>
          </a:xfrm>
          <a:prstGeom prst="rect">
            <a:avLst/>
          </a:prstGeom>
          <a:noFill/>
        </p:spPr>
        <p:txBody>
          <a:bodyPr wrap="none" lIns="91440" tIns="45720" rIns="91440" bIns="45720">
            <a:spAutoFit/>
          </a:bodyPr>
          <a:lstStyle/>
          <a:p>
            <a:pPr algn="ctr"/>
            <a:r>
              <a:rPr lang="id-ID" sz="5400" noProof="1" smtClean="0">
                <a:ln w="18415" cmpd="sng">
                  <a:solidFill>
                    <a:srgbClr val="FFFFFF"/>
                  </a:solidFill>
                  <a:prstDash val="solid"/>
                </a:ln>
                <a:latin typeface="Poornut" pitchFamily="2" charset="0"/>
              </a:rPr>
              <a:t>PKM-gt</a:t>
            </a:r>
            <a:endParaRPr lang="id-ID" sz="5400" b="0" cap="none" spc="0" noProof="1">
              <a:ln w="18415" cmpd="sng">
                <a:solidFill>
                  <a:srgbClr val="FFFFFF"/>
                </a:solidFill>
                <a:prstDash val="solid"/>
              </a:ln>
              <a:latin typeface="Poornut" pitchFamily="2" charset="0"/>
            </a:endParaRPr>
          </a:p>
        </p:txBody>
      </p:sp>
      <p:sp>
        <p:nvSpPr>
          <p:cNvPr id="13" name="Slide Number Placeholder 12"/>
          <p:cNvSpPr>
            <a:spLocks noGrp="1"/>
          </p:cNvSpPr>
          <p:nvPr>
            <p:ph type="sldNum" sz="quarter" idx="12"/>
          </p:nvPr>
        </p:nvSpPr>
        <p:spPr/>
        <p:txBody>
          <a:bodyPr/>
          <a:lstStyle/>
          <a:p>
            <a:pPr>
              <a:defRPr/>
            </a:pPr>
            <a:fld id="{D7FF696B-98E3-46BD-8AC5-B5A74252B45F}" type="slidenum">
              <a:rPr lang="id-ID" smtClean="0"/>
              <a:pPr>
                <a:defRPr/>
              </a:pPr>
              <a:t>22</a:t>
            </a:fld>
            <a:endParaRPr lang="id-ID"/>
          </a:p>
        </p:txBody>
      </p:sp>
      <p:sp>
        <p:nvSpPr>
          <p:cNvPr id="19" name="Footer Placeholder 18"/>
          <p:cNvSpPr>
            <a:spLocks noGrp="1"/>
          </p:cNvSpPr>
          <p:nvPr>
            <p:ph type="ftr" sz="quarter" idx="11"/>
          </p:nvPr>
        </p:nvSpPr>
        <p:spPr/>
        <p:txBody>
          <a:bodyPr/>
          <a:lstStyle/>
          <a:p>
            <a:pPr>
              <a:defRPr/>
            </a:pPr>
            <a:r>
              <a:rPr lang="id-ID" smtClean="0"/>
              <a:t>iswoyo USM / Rayon I</a:t>
            </a:r>
            <a:endParaRPr lang="id-ID"/>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57701"/>
                                        </p:tgtEl>
                                        <p:attrNameLst>
                                          <p:attrName>style.visibility</p:attrName>
                                        </p:attrNameLst>
                                      </p:cBhvr>
                                      <p:to>
                                        <p:strVal val="visible"/>
                                      </p:to>
                                    </p:set>
                                    <p:animEffect transition="in" filter="strips(downLeft)">
                                      <p:cBhvr>
                                        <p:cTn id="7" dur="500"/>
                                        <p:tgtEl>
                                          <p:spTgt spid="157701"/>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7707"/>
                                        </p:tgtEl>
                                        <p:attrNameLst>
                                          <p:attrName>style.visibility</p:attrName>
                                        </p:attrNameLst>
                                      </p:cBhvr>
                                      <p:to>
                                        <p:strVal val="visible"/>
                                      </p:to>
                                    </p:set>
                                    <p:animEffect transition="in" filter="checkerboard(across)">
                                      <p:cBhvr>
                                        <p:cTn id="12" dur="500"/>
                                        <p:tgtEl>
                                          <p:spTgt spid="15770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57702"/>
                                        </p:tgtEl>
                                        <p:attrNameLst>
                                          <p:attrName>style.visibility</p:attrName>
                                        </p:attrNameLst>
                                      </p:cBhvr>
                                      <p:to>
                                        <p:strVal val="visible"/>
                                      </p:to>
                                    </p:set>
                                    <p:animEffect transition="in" filter="wheel(4)">
                                      <p:cBhvr>
                                        <p:cTn id="17" dur="2000"/>
                                        <p:tgtEl>
                                          <p:spTgt spid="157702"/>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157708">
                                            <p:txEl>
                                              <p:pRg st="0" end="0"/>
                                            </p:txEl>
                                          </p:spTgt>
                                        </p:tgtEl>
                                        <p:attrNameLst>
                                          <p:attrName>style.visibility</p:attrName>
                                        </p:attrNameLst>
                                      </p:cBhvr>
                                      <p:to>
                                        <p:strVal val="visible"/>
                                      </p:to>
                                    </p:set>
                                    <p:animEffect transition="in" filter="strips(downLeft)">
                                      <p:cBhvr>
                                        <p:cTn id="22" dur="500"/>
                                        <p:tgtEl>
                                          <p:spTgt spid="15770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157703"/>
                                        </p:tgtEl>
                                        <p:attrNameLst>
                                          <p:attrName>style.visibility</p:attrName>
                                        </p:attrNameLst>
                                      </p:cBhvr>
                                      <p:to>
                                        <p:strVal val="visible"/>
                                      </p:to>
                                    </p:set>
                                    <p:animEffect transition="in" filter="wheel(4)">
                                      <p:cBhvr>
                                        <p:cTn id="27" dur="2000"/>
                                        <p:tgtEl>
                                          <p:spTgt spid="15770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6">
                                            <p:txEl>
                                              <p:pRg st="0" end="0"/>
                                            </p:txEl>
                                          </p:spTgt>
                                        </p:tgtEl>
                                        <p:attrNameLst>
                                          <p:attrName>style.visibility</p:attrName>
                                        </p:attrNameLst>
                                      </p:cBhvr>
                                      <p:to>
                                        <p:strVal val="visible"/>
                                      </p:to>
                                    </p:set>
                                    <p:animEffect transition="in" filter="dissolve">
                                      <p:cBhvr>
                                        <p:cTn id="32" dur="500"/>
                                        <p:tgtEl>
                                          <p:spTgt spid="1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nodeType="clickEffect">
                                  <p:stCondLst>
                                    <p:cond delay="0"/>
                                  </p:stCondLst>
                                  <p:childTnLst>
                                    <p:set>
                                      <p:cBhvr>
                                        <p:cTn id="36" dur="1" fill="hold">
                                          <p:stCondLst>
                                            <p:cond delay="0"/>
                                          </p:stCondLst>
                                        </p:cTn>
                                        <p:tgtEl>
                                          <p:spTgt spid="16">
                                            <p:txEl>
                                              <p:pRg st="1" end="1"/>
                                            </p:txEl>
                                          </p:spTgt>
                                        </p:tgtEl>
                                        <p:attrNameLst>
                                          <p:attrName>style.visibility</p:attrName>
                                        </p:attrNameLst>
                                      </p:cBhvr>
                                      <p:to>
                                        <p:strVal val="visible"/>
                                      </p:to>
                                    </p:set>
                                    <p:animEffect transition="in" filter="strips(downLeft)">
                                      <p:cBhvr>
                                        <p:cTn id="37" dur="500"/>
                                        <p:tgtEl>
                                          <p:spTgt spid="16">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12" fill="hold" nodeType="clickEffect">
                                  <p:stCondLst>
                                    <p:cond delay="0"/>
                                  </p:stCondLst>
                                  <p:childTnLst>
                                    <p:set>
                                      <p:cBhvr>
                                        <p:cTn id="41" dur="1" fill="hold">
                                          <p:stCondLst>
                                            <p:cond delay="0"/>
                                          </p:stCondLst>
                                        </p:cTn>
                                        <p:tgtEl>
                                          <p:spTgt spid="16">
                                            <p:txEl>
                                              <p:pRg st="2" end="2"/>
                                            </p:txEl>
                                          </p:spTgt>
                                        </p:tgtEl>
                                        <p:attrNameLst>
                                          <p:attrName>style.visibility</p:attrName>
                                        </p:attrNameLst>
                                      </p:cBhvr>
                                      <p:to>
                                        <p:strVal val="visible"/>
                                      </p:to>
                                    </p:set>
                                    <p:animEffect transition="in" filter="strips(downLeft)">
                                      <p:cBhvr>
                                        <p:cTn id="42" dur="500"/>
                                        <p:tgtEl>
                                          <p:spTgt spid="16">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nodeType="clickEffect">
                                  <p:stCondLst>
                                    <p:cond delay="0"/>
                                  </p:stCondLst>
                                  <p:childTnLst>
                                    <p:set>
                                      <p:cBhvr>
                                        <p:cTn id="46" dur="1" fill="hold">
                                          <p:stCondLst>
                                            <p:cond delay="0"/>
                                          </p:stCondLst>
                                        </p:cTn>
                                        <p:tgtEl>
                                          <p:spTgt spid="16">
                                            <p:txEl>
                                              <p:pRg st="3" end="3"/>
                                            </p:txEl>
                                          </p:spTgt>
                                        </p:tgtEl>
                                        <p:attrNameLst>
                                          <p:attrName>style.visibility</p:attrName>
                                        </p:attrNameLst>
                                      </p:cBhvr>
                                      <p:to>
                                        <p:strVal val="visible"/>
                                      </p:to>
                                    </p:set>
                                    <p:animEffect transition="in" filter="strips(downLeft)">
                                      <p:cBhvr>
                                        <p:cTn id="47" dur="500"/>
                                        <p:tgtEl>
                                          <p:spTgt spid="1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701" grpId="0" animBg="1"/>
      <p:bldP spid="157702" grpId="0" animBg="1"/>
      <p:bldP spid="157703" grpId="0"/>
      <p:bldP spid="15770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p:cNvSpPr txBox="1">
            <a:spLocks noGrp="1" noChangeArrowheads="1"/>
          </p:cNvSpPr>
          <p:nvPr>
            <p:ph type="title"/>
          </p:nvPr>
        </p:nvSpPr>
        <p:spPr bwMode="auto">
          <a:xfrm>
            <a:off x="457200" y="267494"/>
            <a:ext cx="8229600" cy="875506"/>
          </a:xfrm>
          <a:solidFill>
            <a:srgbClr val="D7FFFF"/>
          </a:solidFill>
          <a:ln>
            <a:miter lim="800000"/>
            <a:headEnd/>
            <a:tailEnd/>
          </a:ln>
          <a:effectLst>
            <a:outerShdw dist="161645" dir="2700000" algn="ctr" rotWithShape="0">
              <a:srgbClr val="76FF4B">
                <a:alpha val="50000"/>
              </a:srgbClr>
            </a:outerShdw>
          </a:effectLst>
        </p:spPr>
        <p:txBody>
          <a:bodyPr lIns="181033" tIns="85527" rIns="181033" bIns="85527"/>
          <a:lstStyle/>
          <a:p>
            <a:pPr defTabSz="904875" eaLnBrk="1" hangingPunct="1">
              <a:defRPr/>
            </a:pPr>
            <a:r>
              <a:rPr lang="id-ID" sz="3600" b="1" dirty="0" smtClean="0">
                <a:solidFill>
                  <a:srgbClr val="002060"/>
                </a:solidFill>
                <a:latin typeface="Tahoma" pitchFamily="34" charset="0"/>
              </a:rPr>
              <a:t>Karakteristik </a:t>
            </a:r>
            <a:r>
              <a:rPr lang="en-US" sz="3600" b="1" dirty="0" smtClean="0">
                <a:solidFill>
                  <a:srgbClr val="002060"/>
                </a:solidFill>
                <a:latin typeface="Tahoma" pitchFamily="34" charset="0"/>
              </a:rPr>
              <a:t> PKM-GT</a:t>
            </a:r>
            <a:endParaRPr lang="en-US" sz="3600" b="1" dirty="0">
              <a:solidFill>
                <a:srgbClr val="002060"/>
              </a:solidFill>
              <a:latin typeface="Tahoma" pitchFamily="34" charset="0"/>
            </a:endParaRPr>
          </a:p>
        </p:txBody>
      </p:sp>
      <p:sp>
        <p:nvSpPr>
          <p:cNvPr id="3" name="Content Placeholder 2"/>
          <p:cNvSpPr>
            <a:spLocks noGrp="1"/>
          </p:cNvSpPr>
          <p:nvPr>
            <p:ph idx="1"/>
          </p:nvPr>
        </p:nvSpPr>
        <p:spPr>
          <a:xfrm>
            <a:off x="457200" y="1447800"/>
            <a:ext cx="8229600" cy="4572000"/>
          </a:xfrm>
        </p:spPr>
        <p:txBody>
          <a:bodyPr/>
          <a:lstStyle/>
          <a:p>
            <a:pPr marL="354013" indent="-354013" defTabSz="904875" eaLnBrk="1" hangingPunct="1">
              <a:lnSpc>
                <a:spcPct val="110000"/>
              </a:lnSpc>
              <a:defRPr/>
            </a:pPr>
            <a:r>
              <a:rPr lang="en-GB" sz="2400" dirty="0" err="1" smtClean="0"/>
              <a:t>Tulisan</a:t>
            </a:r>
            <a:r>
              <a:rPr lang="en-GB" sz="2400" dirty="0" smtClean="0"/>
              <a:t> </a:t>
            </a:r>
            <a:r>
              <a:rPr lang="en-GB" sz="2400" dirty="0" err="1" smtClean="0"/>
              <a:t>berisi</a:t>
            </a:r>
            <a:r>
              <a:rPr lang="en-GB" sz="2400" dirty="0" smtClean="0"/>
              <a:t> </a:t>
            </a:r>
            <a:r>
              <a:rPr lang="en-GB" sz="2400" dirty="0" err="1" smtClean="0"/>
              <a:t>gagasan</a:t>
            </a:r>
            <a:r>
              <a:rPr lang="en-GB" sz="2400" dirty="0" smtClean="0"/>
              <a:t> </a:t>
            </a:r>
            <a:r>
              <a:rPr lang="en-GB" sz="2400" dirty="0" err="1" smtClean="0"/>
              <a:t>kreatif</a:t>
            </a:r>
            <a:r>
              <a:rPr lang="en-GB" sz="2400" dirty="0" smtClean="0"/>
              <a:t> yang </a:t>
            </a:r>
            <a:r>
              <a:rPr lang="en-GB" sz="2400" dirty="0" err="1" smtClean="0"/>
              <a:t>menawarkan</a:t>
            </a:r>
            <a:r>
              <a:rPr lang="en-GB" sz="2400" dirty="0" smtClean="0"/>
              <a:t> </a:t>
            </a:r>
            <a:r>
              <a:rPr lang="en-GB" sz="2400" dirty="0" err="1" smtClean="0"/>
              <a:t>solusi</a:t>
            </a:r>
            <a:r>
              <a:rPr lang="en-GB" sz="2400" dirty="0" smtClean="0"/>
              <a:t> </a:t>
            </a:r>
            <a:r>
              <a:rPr lang="en-GB" sz="2400" dirty="0" err="1" smtClean="0"/>
              <a:t>suatu</a:t>
            </a:r>
            <a:r>
              <a:rPr lang="en-GB" sz="2400" dirty="0" smtClean="0"/>
              <a:t> </a:t>
            </a:r>
            <a:r>
              <a:rPr lang="en-GB" sz="2400" dirty="0" err="1" smtClean="0"/>
              <a:t>permasalahan</a:t>
            </a:r>
            <a:r>
              <a:rPr lang="en-GB" sz="2400" dirty="0" smtClean="0"/>
              <a:t> yang </a:t>
            </a:r>
            <a:r>
              <a:rPr lang="en-GB" sz="2400" dirty="0" err="1" smtClean="0"/>
              <a:t>berkembang</a:t>
            </a:r>
            <a:r>
              <a:rPr lang="en-GB" sz="2400" dirty="0" smtClean="0"/>
              <a:t> </a:t>
            </a:r>
            <a:r>
              <a:rPr lang="en-GB" sz="2400" dirty="0" err="1" smtClean="0"/>
              <a:t>di</a:t>
            </a:r>
            <a:r>
              <a:rPr lang="en-GB" sz="2400" dirty="0" smtClean="0"/>
              <a:t> </a:t>
            </a:r>
            <a:r>
              <a:rPr lang="en-GB" sz="2400" dirty="0" err="1" smtClean="0"/>
              <a:t>masyarakat</a:t>
            </a:r>
            <a:endParaRPr lang="en-GB" sz="2400" dirty="0" smtClean="0"/>
          </a:p>
          <a:p>
            <a:pPr marL="354013" indent="-354013" defTabSz="904875" eaLnBrk="1" hangingPunct="1">
              <a:lnSpc>
                <a:spcPct val="110000"/>
              </a:lnSpc>
              <a:defRPr/>
            </a:pPr>
            <a:r>
              <a:rPr lang="en-GB" sz="2400" dirty="0" err="1" smtClean="0"/>
              <a:t>Tulisan</a:t>
            </a:r>
            <a:r>
              <a:rPr lang="en-GB" sz="2400" dirty="0" smtClean="0"/>
              <a:t> </a:t>
            </a:r>
            <a:r>
              <a:rPr lang="en-GB" sz="2400" dirty="0" err="1" smtClean="0"/>
              <a:t>tidak</a:t>
            </a:r>
            <a:r>
              <a:rPr lang="en-GB" sz="2400" dirty="0" smtClean="0"/>
              <a:t> </a:t>
            </a:r>
            <a:r>
              <a:rPr lang="en-GB" sz="2400" dirty="0" err="1" smtClean="0"/>
              <a:t>bersifat</a:t>
            </a:r>
            <a:r>
              <a:rPr lang="en-GB" sz="2400" dirty="0" smtClean="0"/>
              <a:t> </a:t>
            </a:r>
            <a:r>
              <a:rPr lang="en-GB" sz="2400" dirty="0" err="1" smtClean="0"/>
              <a:t>emosional</a:t>
            </a:r>
            <a:r>
              <a:rPr lang="en-GB" sz="2400" dirty="0" smtClean="0"/>
              <a:t> </a:t>
            </a:r>
            <a:r>
              <a:rPr lang="en-GB" sz="2400" dirty="0" err="1" smtClean="0"/>
              <a:t>atau</a:t>
            </a:r>
            <a:r>
              <a:rPr lang="en-GB" sz="2400" dirty="0" smtClean="0"/>
              <a:t> </a:t>
            </a:r>
            <a:r>
              <a:rPr lang="en-GB" sz="2400" dirty="0" err="1" smtClean="0"/>
              <a:t>tidak</a:t>
            </a:r>
            <a:r>
              <a:rPr lang="en-GB" sz="2400" dirty="0" smtClean="0"/>
              <a:t> </a:t>
            </a:r>
            <a:r>
              <a:rPr lang="en-GB" sz="2400" dirty="0" err="1" smtClean="0"/>
              <a:t>subjektif</a:t>
            </a:r>
            <a:endParaRPr lang="en-GB" sz="2400" dirty="0" smtClean="0"/>
          </a:p>
          <a:p>
            <a:pPr marL="365760" eaLnBrk="1" hangingPunct="1">
              <a:defRPr/>
            </a:pPr>
            <a:r>
              <a:rPr lang="en-GB" sz="2400" dirty="0" err="1" smtClean="0"/>
              <a:t>Tulisan</a:t>
            </a:r>
            <a:r>
              <a:rPr lang="en-GB" sz="2400" dirty="0" smtClean="0"/>
              <a:t> </a:t>
            </a:r>
            <a:r>
              <a:rPr lang="en-GB" sz="2400" dirty="0" err="1" smtClean="0"/>
              <a:t>didukung</a:t>
            </a:r>
            <a:r>
              <a:rPr lang="en-GB" sz="2400" dirty="0" smtClean="0"/>
              <a:t> data </a:t>
            </a:r>
            <a:r>
              <a:rPr lang="en-GB" sz="2400" dirty="0" err="1" smtClean="0"/>
              <a:t>dan</a:t>
            </a:r>
            <a:r>
              <a:rPr lang="en-GB" sz="2400" dirty="0" smtClean="0"/>
              <a:t>/</a:t>
            </a:r>
            <a:r>
              <a:rPr lang="en-GB" sz="2400" dirty="0" err="1" smtClean="0"/>
              <a:t>atau</a:t>
            </a:r>
            <a:r>
              <a:rPr lang="en-GB" sz="2400" dirty="0" smtClean="0"/>
              <a:t> </a:t>
            </a:r>
            <a:r>
              <a:rPr lang="en-GB" sz="2400" dirty="0" err="1" smtClean="0"/>
              <a:t>informasi</a:t>
            </a:r>
            <a:r>
              <a:rPr lang="en-GB" sz="2400" dirty="0" smtClean="0"/>
              <a:t> </a:t>
            </a:r>
            <a:r>
              <a:rPr lang="en-GB" sz="2400" dirty="0" err="1" smtClean="0"/>
              <a:t>terpercaya</a:t>
            </a:r>
            <a:r>
              <a:rPr lang="en-GB" sz="2400" dirty="0" smtClean="0"/>
              <a:t>.</a:t>
            </a:r>
            <a:endParaRPr lang="en-US" sz="2400" dirty="0" smtClean="0"/>
          </a:p>
          <a:p>
            <a:pPr eaLnBrk="1" hangingPunct="1">
              <a:defRPr/>
            </a:pPr>
            <a:r>
              <a:rPr lang="en-GB" sz="2400" dirty="0" err="1" smtClean="0"/>
              <a:t>Bersifat</a:t>
            </a:r>
            <a:r>
              <a:rPr lang="en-GB" sz="2400" dirty="0" smtClean="0"/>
              <a:t> </a:t>
            </a:r>
            <a:r>
              <a:rPr lang="en-GB" sz="2400" dirty="0" err="1" smtClean="0"/>
              <a:t>asli</a:t>
            </a:r>
            <a:r>
              <a:rPr lang="en-GB" sz="2400" dirty="0" smtClean="0"/>
              <a:t> (</a:t>
            </a:r>
            <a:r>
              <a:rPr lang="en-GB" sz="2400" dirty="0" err="1" smtClean="0"/>
              <a:t>bukan</a:t>
            </a:r>
            <a:r>
              <a:rPr lang="en-GB" sz="2400" dirty="0" smtClean="0"/>
              <a:t> </a:t>
            </a:r>
            <a:r>
              <a:rPr lang="en-GB" sz="2400" dirty="0" err="1" smtClean="0"/>
              <a:t>karya</a:t>
            </a:r>
            <a:r>
              <a:rPr lang="en-GB" sz="2400" dirty="0" smtClean="0"/>
              <a:t> </a:t>
            </a:r>
            <a:r>
              <a:rPr lang="en-GB" sz="2400" dirty="0" err="1" smtClean="0"/>
              <a:t>jiplakan</a:t>
            </a:r>
            <a:r>
              <a:rPr lang="en-GB" sz="2400" dirty="0" smtClean="0"/>
              <a:t>) </a:t>
            </a:r>
            <a:r>
              <a:rPr lang="en-GB" sz="2400" dirty="0" err="1" smtClean="0"/>
              <a:t>dan</a:t>
            </a:r>
            <a:r>
              <a:rPr lang="en-GB" sz="2400" dirty="0" smtClean="0"/>
              <a:t> </a:t>
            </a:r>
            <a:r>
              <a:rPr lang="en-GB" sz="2400" dirty="0" err="1" smtClean="0"/>
              <a:t>menjauhi</a:t>
            </a:r>
            <a:r>
              <a:rPr lang="en-GB" sz="2400" dirty="0" smtClean="0"/>
              <a:t> </a:t>
            </a:r>
            <a:r>
              <a:rPr lang="en-GB" sz="2400" dirty="0" err="1" smtClean="0"/>
              <a:t>duplikasi</a:t>
            </a:r>
            <a:endParaRPr lang="en-GB" sz="2400" dirty="0" smtClean="0"/>
          </a:p>
          <a:p>
            <a:pPr eaLnBrk="1" hangingPunct="1">
              <a:defRPr/>
            </a:pPr>
            <a:r>
              <a:rPr lang="en-GB" sz="2400" dirty="0" err="1" smtClean="0"/>
              <a:t>Tiap</a:t>
            </a:r>
            <a:r>
              <a:rPr lang="en-GB" sz="2400" dirty="0" smtClean="0"/>
              <a:t> </a:t>
            </a:r>
            <a:r>
              <a:rPr lang="en-GB" sz="2400" dirty="0" err="1" smtClean="0"/>
              <a:t>langkah</a:t>
            </a:r>
            <a:r>
              <a:rPr lang="en-GB" sz="2400" dirty="0" smtClean="0"/>
              <a:t> </a:t>
            </a:r>
            <a:r>
              <a:rPr lang="en-GB" sz="2400" dirty="0" err="1" smtClean="0"/>
              <a:t>penulisan</a:t>
            </a:r>
            <a:r>
              <a:rPr lang="en-GB" sz="2400" dirty="0" smtClean="0"/>
              <a:t> </a:t>
            </a:r>
            <a:r>
              <a:rPr lang="en-GB" sz="2400" dirty="0" err="1" smtClean="0"/>
              <a:t>dirancang</a:t>
            </a:r>
            <a:r>
              <a:rPr lang="en-GB" sz="2400" dirty="0" smtClean="0"/>
              <a:t> </a:t>
            </a:r>
            <a:r>
              <a:rPr lang="en-GB" sz="2400" dirty="0" err="1" smtClean="0"/>
              <a:t>secara</a:t>
            </a:r>
            <a:r>
              <a:rPr lang="en-GB" sz="2400" dirty="0" smtClean="0"/>
              <a:t> </a:t>
            </a:r>
            <a:r>
              <a:rPr lang="en-GB" sz="2400" dirty="0" err="1" smtClean="0"/>
              <a:t>sistematis</a:t>
            </a:r>
            <a:r>
              <a:rPr lang="en-GB" sz="2400" dirty="0" smtClean="0"/>
              <a:t> </a:t>
            </a:r>
            <a:r>
              <a:rPr lang="en-GB" sz="2400" dirty="0" err="1" smtClean="0"/>
              <a:t>dan</a:t>
            </a:r>
            <a:r>
              <a:rPr lang="en-GB" sz="2400" dirty="0" smtClean="0"/>
              <a:t> </a:t>
            </a:r>
            <a:r>
              <a:rPr lang="en-GB" sz="2400" dirty="0" err="1" smtClean="0"/>
              <a:t>runtut</a:t>
            </a:r>
            <a:endParaRPr lang="en-GB" sz="2400" dirty="0" smtClean="0"/>
          </a:p>
          <a:p>
            <a:pPr eaLnBrk="1" hangingPunct="1">
              <a:defRPr/>
            </a:pPr>
            <a:r>
              <a:rPr lang="en-US" sz="2400" dirty="0" err="1" smtClean="0">
                <a:latin typeface="Tahoma" pitchFamily="34" charset="0"/>
              </a:rPr>
              <a:t>Merupakan</a:t>
            </a:r>
            <a:r>
              <a:rPr lang="en-US" sz="2400" dirty="0" smtClean="0">
                <a:latin typeface="Tahoma" pitchFamily="34" charset="0"/>
              </a:rPr>
              <a:t> </a:t>
            </a:r>
            <a:r>
              <a:rPr lang="en-US" sz="2400" dirty="0" err="1" smtClean="0">
                <a:latin typeface="Tahoma" pitchFamily="34" charset="0"/>
              </a:rPr>
              <a:t>karya</a:t>
            </a:r>
            <a:r>
              <a:rPr lang="en-US" sz="2400" dirty="0" smtClean="0">
                <a:latin typeface="Tahoma" pitchFamily="34" charset="0"/>
              </a:rPr>
              <a:t> </a:t>
            </a:r>
            <a:r>
              <a:rPr lang="en-US" sz="2400" dirty="0" err="1" smtClean="0">
                <a:latin typeface="Tahoma" pitchFamily="34" charset="0"/>
              </a:rPr>
              <a:t>kelompok</a:t>
            </a:r>
            <a:endParaRPr lang="en-US" sz="2400" dirty="0" smtClean="0">
              <a:latin typeface="Tahoma" pitchFamily="34" charset="0"/>
            </a:endParaRPr>
          </a:p>
          <a:p>
            <a:pPr eaLnBrk="1" hangingPunct="1">
              <a:defRPr/>
            </a:pPr>
            <a:r>
              <a:rPr lang="en-US" sz="2400" dirty="0" smtClean="0">
                <a:latin typeface="Tahoma" pitchFamily="34" charset="0"/>
              </a:rPr>
              <a:t>T</a:t>
            </a:r>
            <a:r>
              <a:rPr lang="id-ID" sz="2400" dirty="0" smtClean="0">
                <a:latin typeface="Tahoma" pitchFamily="34" charset="0"/>
              </a:rPr>
              <a:t>idak ada usulan pembiayaan</a:t>
            </a:r>
            <a:r>
              <a:rPr lang="en-US" sz="2400" dirty="0" smtClean="0">
                <a:latin typeface="Tahoma" pitchFamily="34" charset="0"/>
              </a:rPr>
              <a:t> </a:t>
            </a:r>
            <a:endParaRPr lang="id-ID" sz="2400" dirty="0" smtClean="0">
              <a:latin typeface="Tahoma" pitchFamily="34" charset="0"/>
            </a:endParaRPr>
          </a:p>
          <a:p>
            <a:pPr eaLnBrk="1" hangingPunct="1">
              <a:defRPr/>
            </a:pPr>
            <a:endParaRPr lang="en-GB" sz="2400" dirty="0" smtClean="0"/>
          </a:p>
          <a:p>
            <a:pPr eaLnBrk="1" hangingPunct="1">
              <a:defRPr/>
            </a:pPr>
            <a:endParaRPr lang="en-US" sz="3200" dirty="0" smtClean="0">
              <a:latin typeface="Tahoma" pitchFamily="34" charset="0"/>
            </a:endParaRPr>
          </a:p>
          <a:p>
            <a:pPr eaLnBrk="1" hangingPunct="1">
              <a:defRPr/>
            </a:pPr>
            <a:endParaRPr lang="en-US" dirty="0"/>
          </a:p>
        </p:txBody>
      </p:sp>
      <p:sp>
        <p:nvSpPr>
          <p:cNvPr id="33795"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it-IT" smtClean="0">
                <a:latin typeface="Arial" pitchFamily="34" charset="0"/>
                <a:cs typeface="Arial" pitchFamily="34" charset="0"/>
              </a:rPr>
              <a:t>iswoyo USM / Rayon I</a:t>
            </a:r>
            <a:endParaRPr lang="id-ID" smtClean="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D7FF696B-98E3-46BD-8AC5-B5A74252B45F}" type="slidenum">
              <a:rPr lang="id-ID" smtClean="0"/>
              <a:pPr>
                <a:defRPr/>
              </a:pPr>
              <a:t>23</a:t>
            </a:fld>
            <a:endParaRPr lang="id-ID"/>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Petunjuk Penulisan</a:t>
            </a:r>
            <a:br>
              <a:rPr lang="id-ID" b="1" dirty="0" smtClean="0"/>
            </a:br>
            <a:endParaRPr lang="id-ID" dirty="0"/>
          </a:p>
        </p:txBody>
      </p:sp>
      <p:sp>
        <p:nvSpPr>
          <p:cNvPr id="3" name="Content Placeholder 2"/>
          <p:cNvSpPr>
            <a:spLocks noGrp="1"/>
          </p:cNvSpPr>
          <p:nvPr>
            <p:ph idx="1"/>
          </p:nvPr>
        </p:nvSpPr>
        <p:spPr/>
        <p:txBody>
          <a:bodyPr>
            <a:normAutofit lnSpcReduction="10000"/>
          </a:bodyPr>
          <a:lstStyle/>
          <a:p>
            <a:r>
              <a:rPr lang="id-ID" dirty="0" smtClean="0"/>
              <a:t>Petunjuk penulisan/pengetikan PKM-GT, tata bahasa yang digunakan, format halaman kulit muka, dan format halaman pengesahan mengikuti ketentuan yang ditetapkan untuk artikel PKM-AI. </a:t>
            </a:r>
          </a:p>
          <a:p>
            <a:r>
              <a:rPr lang="id-ID" dirty="0" smtClean="0"/>
              <a:t>Jumlah halaman artikel PKM-GT ditetapkan sebanyak-banyaknya 15 (lima belas) halaman termasuk daftar pustaka dan lampiran (jika diperlukan).</a:t>
            </a:r>
            <a:endParaRPr lang="id-ID" dirty="0"/>
          </a:p>
        </p:txBody>
      </p:sp>
      <p:sp>
        <p:nvSpPr>
          <p:cNvPr id="4" name="Footer Placeholder 3"/>
          <p:cNvSpPr>
            <a:spLocks noGrp="1"/>
          </p:cNvSpPr>
          <p:nvPr>
            <p:ph type="ftr" sz="quarter" idx="11"/>
          </p:nvPr>
        </p:nvSpPr>
        <p:spPr/>
        <p:txBody>
          <a:bodyPr/>
          <a:lstStyle/>
          <a:p>
            <a:pPr>
              <a:defRPr/>
            </a:pPr>
            <a:r>
              <a:rPr lang="it-IT" smtClean="0"/>
              <a:t>iswoyo USM / Rayon I</a:t>
            </a:r>
            <a:endParaRPr lang="id-ID" dirty="0"/>
          </a:p>
        </p:txBody>
      </p:sp>
      <p:sp>
        <p:nvSpPr>
          <p:cNvPr id="5" name="Slide Number Placeholder 4"/>
          <p:cNvSpPr>
            <a:spLocks noGrp="1"/>
          </p:cNvSpPr>
          <p:nvPr>
            <p:ph type="sldNum" sz="quarter" idx="12"/>
          </p:nvPr>
        </p:nvSpPr>
        <p:spPr/>
        <p:txBody>
          <a:bodyPr/>
          <a:lstStyle/>
          <a:p>
            <a:pPr>
              <a:defRPr/>
            </a:pPr>
            <a:fld id="{D7FF696B-98E3-46BD-8AC5-B5A74252B45F}" type="slidenum">
              <a:rPr lang="id-ID" smtClean="0"/>
              <a:pPr>
                <a:defRPr/>
              </a:pPr>
              <a:t>24</a:t>
            </a:fld>
            <a:endParaRPr lang="id-ID"/>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027906"/>
          </a:xfrm>
        </p:spPr>
        <p:txBody>
          <a:bodyPr/>
          <a:lstStyle/>
          <a:p>
            <a:pPr eaLnBrk="1" hangingPunct="1">
              <a:defRPr/>
            </a:pPr>
            <a:r>
              <a:rPr lang="en-GB" b="1" i="1" dirty="0" err="1" smtClean="0"/>
              <a:t>Materi</a:t>
            </a:r>
            <a:r>
              <a:rPr lang="en-GB" b="1" i="1" dirty="0" smtClean="0"/>
              <a:t> </a:t>
            </a:r>
            <a:r>
              <a:rPr lang="en-GB" b="1" i="1" dirty="0" err="1" smtClean="0"/>
              <a:t>Karya</a:t>
            </a:r>
            <a:r>
              <a:rPr lang="en-GB" b="1" i="1" dirty="0" smtClean="0"/>
              <a:t> </a:t>
            </a:r>
            <a:r>
              <a:rPr lang="en-GB" b="1" i="1" dirty="0" err="1" smtClean="0"/>
              <a:t>Tulis</a:t>
            </a:r>
            <a:r>
              <a:rPr lang="en-GB" b="1" i="1" dirty="0" smtClean="0"/>
              <a:t> </a:t>
            </a:r>
            <a:endParaRPr lang="en-US" dirty="0"/>
          </a:p>
        </p:txBody>
      </p:sp>
      <p:sp>
        <p:nvSpPr>
          <p:cNvPr id="34819" name="Content Placeholder 2"/>
          <p:cNvSpPr>
            <a:spLocks noGrp="1"/>
          </p:cNvSpPr>
          <p:nvPr>
            <p:ph idx="1"/>
          </p:nvPr>
        </p:nvSpPr>
        <p:spPr>
          <a:xfrm>
            <a:off x="457200" y="1447800"/>
            <a:ext cx="8229600" cy="4572000"/>
          </a:xfrm>
        </p:spPr>
        <p:txBody>
          <a:bodyPr/>
          <a:lstStyle/>
          <a:p>
            <a:pPr eaLnBrk="1" hangingPunct="1"/>
            <a:r>
              <a:rPr lang="en-GB" sz="2800" smtClean="0"/>
              <a:t>Materi yang ditulis </a:t>
            </a:r>
            <a:r>
              <a:rPr lang="en-GB" sz="2800" smtClean="0">
                <a:solidFill>
                  <a:srgbClr val="FFC000"/>
                </a:solidFill>
              </a:rPr>
              <a:t>tidak harus </a:t>
            </a:r>
            <a:r>
              <a:rPr lang="en-GB" sz="2800" smtClean="0"/>
              <a:t>sejalan dengan bidang ilmu yang sedang ditekuni para penulis/mahasiswa. </a:t>
            </a:r>
          </a:p>
          <a:p>
            <a:pPr eaLnBrk="1" hangingPunct="1"/>
            <a:r>
              <a:rPr lang="en-GB" sz="2800" smtClean="0"/>
              <a:t>Kesempatan ini diberikan kepada mahasiswa yang memiliki ide kreatif dan mampu menuangkannya dalam bentuk tulisan, walau yang bersangkutan tidak sedang belajar secara formal di bidang tersebut. </a:t>
            </a:r>
          </a:p>
          <a:p>
            <a:pPr eaLnBrk="1" hangingPunct="1"/>
            <a:r>
              <a:rPr lang="en-GB" sz="2800" smtClean="0"/>
              <a:t>Materi karya tulis merupakan </a:t>
            </a:r>
            <a:r>
              <a:rPr lang="en-GB" sz="2800" smtClean="0">
                <a:solidFill>
                  <a:srgbClr val="FFC000"/>
                </a:solidFill>
              </a:rPr>
              <a:t>isu mutakhir atau aktual</a:t>
            </a:r>
            <a:endParaRPr lang="en-US" sz="2800" smtClean="0">
              <a:solidFill>
                <a:srgbClr val="FFC000"/>
              </a:solidFill>
            </a:endParaRPr>
          </a:p>
        </p:txBody>
      </p:sp>
      <p:sp>
        <p:nvSpPr>
          <p:cNvPr id="34820"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it-IT" smtClean="0">
                <a:latin typeface="Arial" pitchFamily="34" charset="0"/>
                <a:cs typeface="Arial" pitchFamily="34" charset="0"/>
              </a:rPr>
              <a:t>iswoyo USM / Rayon I</a:t>
            </a:r>
            <a:endParaRPr lang="id-ID" smtClean="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D7FF696B-98E3-46BD-8AC5-B5A74252B45F}" type="slidenum">
              <a:rPr lang="id-ID" smtClean="0"/>
              <a:pPr>
                <a:defRPr/>
              </a:pPr>
              <a:t>25</a:t>
            </a:fld>
            <a:endParaRPr lang="id-ID"/>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875506"/>
          </a:xfrm>
        </p:spPr>
        <p:txBody>
          <a:bodyPr>
            <a:normAutofit fontScale="90000"/>
          </a:bodyPr>
          <a:lstStyle/>
          <a:p>
            <a:pPr eaLnBrk="1" hangingPunct="1">
              <a:defRPr/>
            </a:pPr>
            <a:r>
              <a:rPr lang="en-US" sz="4400" b="1" dirty="0" err="1" smtClean="0">
                <a:solidFill>
                  <a:schemeClr val="tx1"/>
                </a:solidFill>
                <a:latin typeface="Tahoma" pitchFamily="34" charset="0"/>
              </a:rPr>
              <a:t>Sistematika</a:t>
            </a:r>
            <a:r>
              <a:rPr lang="en-US" sz="4400" b="1" dirty="0" smtClean="0">
                <a:solidFill>
                  <a:schemeClr val="tx1"/>
                </a:solidFill>
                <a:latin typeface="Tahoma" pitchFamily="34" charset="0"/>
              </a:rPr>
              <a:t> </a:t>
            </a:r>
            <a:r>
              <a:rPr lang="en-US" sz="4400" b="1" dirty="0" err="1" smtClean="0">
                <a:solidFill>
                  <a:schemeClr val="tx1"/>
                </a:solidFill>
                <a:latin typeface="Tahoma" pitchFamily="34" charset="0"/>
              </a:rPr>
              <a:t>Penulisan</a:t>
            </a:r>
            <a:r>
              <a:rPr lang="en-US" sz="4400" b="1" dirty="0" smtClean="0">
                <a:solidFill>
                  <a:schemeClr val="tx1"/>
                </a:solidFill>
                <a:latin typeface="Tahoma" pitchFamily="34" charset="0"/>
              </a:rPr>
              <a:t> PKM-GT</a:t>
            </a:r>
            <a:endParaRPr lang="en-US" dirty="0">
              <a:solidFill>
                <a:schemeClr val="tx1"/>
              </a:solidFill>
            </a:endParaRPr>
          </a:p>
        </p:txBody>
      </p:sp>
      <p:sp>
        <p:nvSpPr>
          <p:cNvPr id="35843" name="Content Placeholder 2"/>
          <p:cNvSpPr>
            <a:spLocks noGrp="1"/>
          </p:cNvSpPr>
          <p:nvPr>
            <p:ph idx="1"/>
          </p:nvPr>
        </p:nvSpPr>
        <p:spPr>
          <a:xfrm>
            <a:off x="457200" y="1066800"/>
            <a:ext cx="8229600" cy="5387975"/>
          </a:xfrm>
        </p:spPr>
        <p:txBody>
          <a:bodyPr/>
          <a:lstStyle/>
          <a:p>
            <a:pPr eaLnBrk="1" hangingPunct="1"/>
            <a:r>
              <a:rPr lang="en-US" smtClean="0"/>
              <a:t>Bagian Awal</a:t>
            </a:r>
          </a:p>
          <a:p>
            <a:pPr eaLnBrk="1" hangingPunct="1">
              <a:buFont typeface="Wingdings 2" pitchFamily="18" charset="2"/>
              <a:buNone/>
            </a:pPr>
            <a:r>
              <a:rPr lang="en-US" sz="2800" smtClean="0"/>
              <a:t>	a. Halaman Judul</a:t>
            </a:r>
          </a:p>
          <a:p>
            <a:pPr eaLnBrk="1" hangingPunct="1">
              <a:buFont typeface="Wingdings 2" pitchFamily="18" charset="2"/>
              <a:buNone/>
            </a:pPr>
            <a:r>
              <a:rPr lang="en-US" sz="2800" smtClean="0"/>
              <a:t>	b. Lembar Pengesahan</a:t>
            </a:r>
          </a:p>
          <a:p>
            <a:pPr eaLnBrk="1" hangingPunct="1">
              <a:buFont typeface="Wingdings 2" pitchFamily="18" charset="2"/>
              <a:buNone/>
            </a:pPr>
            <a:r>
              <a:rPr lang="en-US" sz="2800" smtClean="0"/>
              <a:t>	c. Kata Pengantar</a:t>
            </a:r>
          </a:p>
          <a:p>
            <a:pPr eaLnBrk="1" hangingPunct="1">
              <a:buFont typeface="Wingdings 2" pitchFamily="18" charset="2"/>
              <a:buNone/>
            </a:pPr>
            <a:r>
              <a:rPr lang="en-US" sz="2800" smtClean="0"/>
              <a:t>	d. Daftar Isi</a:t>
            </a:r>
          </a:p>
          <a:p>
            <a:pPr eaLnBrk="1" hangingPunct="1">
              <a:buFont typeface="Wingdings 2" pitchFamily="18" charset="2"/>
              <a:buNone/>
            </a:pPr>
            <a:r>
              <a:rPr lang="en-US" sz="2800" smtClean="0"/>
              <a:t>	e. Ringkasan (bukan Abstrak)</a:t>
            </a:r>
          </a:p>
        </p:txBody>
      </p:sp>
      <p:sp>
        <p:nvSpPr>
          <p:cNvPr id="35844"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it-IT" smtClean="0">
                <a:latin typeface="Arial" pitchFamily="34" charset="0"/>
                <a:cs typeface="Arial" pitchFamily="34" charset="0"/>
              </a:rPr>
              <a:t>iswoyo USM / Rayon I</a:t>
            </a:r>
            <a:endParaRPr lang="id-ID" smtClean="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D7FF696B-98E3-46BD-8AC5-B5A74252B45F}" type="slidenum">
              <a:rPr lang="id-ID" smtClean="0"/>
              <a:pPr>
                <a:defRPr/>
              </a:pPr>
              <a:t>26</a:t>
            </a:fld>
            <a:endParaRPr lang="id-ID"/>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457200" y="228600"/>
            <a:ext cx="8229600" cy="6226175"/>
          </a:xfrm>
        </p:spPr>
        <p:txBody>
          <a:bodyPr/>
          <a:lstStyle/>
          <a:p>
            <a:pPr marL="636588" indent="-571500" eaLnBrk="1" hangingPunct="1"/>
            <a:r>
              <a:rPr lang="en-US" sz="3600" b="1" smtClean="0"/>
              <a:t>Bagian Inti</a:t>
            </a:r>
          </a:p>
          <a:p>
            <a:pPr marL="636588" indent="-571500" eaLnBrk="1" hangingPunct="1">
              <a:buFont typeface="Wingdings 2" pitchFamily="18" charset="2"/>
              <a:buNone/>
            </a:pPr>
            <a:r>
              <a:rPr lang="en-US" smtClean="0"/>
              <a:t>	</a:t>
            </a:r>
            <a:r>
              <a:rPr lang="en-US" sz="3200" smtClean="0"/>
              <a:t>a. Pendahuluan</a:t>
            </a:r>
          </a:p>
          <a:p>
            <a:pPr marL="636588" indent="-571500" eaLnBrk="1" hangingPunct="1">
              <a:buFont typeface="Wingdings 2" pitchFamily="18" charset="2"/>
              <a:buNone/>
            </a:pPr>
            <a:r>
              <a:rPr lang="en-US" sz="3200" smtClean="0"/>
              <a:t>	b. </a:t>
            </a:r>
            <a:r>
              <a:rPr lang="en-GB" altLang="ja-JP" i="1" smtClean="0">
                <a:ea typeface="ＭＳ Ｐゴシック" pitchFamily="34" charset="-128"/>
              </a:rPr>
              <a:t>Gagasan</a:t>
            </a:r>
            <a:endParaRPr lang="en-US" sz="3200" smtClean="0"/>
          </a:p>
          <a:p>
            <a:pPr marL="636588" indent="-571500" eaLnBrk="1" hangingPunct="1">
              <a:buFont typeface="Wingdings 2" pitchFamily="18" charset="2"/>
              <a:buNone/>
            </a:pPr>
            <a:r>
              <a:rPr lang="en-US" sz="3200" smtClean="0"/>
              <a:t>	c. Kesimpulan dan Saran</a:t>
            </a:r>
          </a:p>
          <a:p>
            <a:pPr marL="636588" indent="-571500" eaLnBrk="1" hangingPunct="1"/>
            <a:r>
              <a:rPr lang="en-US" sz="3200" b="1" smtClean="0"/>
              <a:t>Bagian Akhir</a:t>
            </a:r>
          </a:p>
          <a:p>
            <a:pPr marL="636588" indent="-571500" eaLnBrk="1" hangingPunct="1">
              <a:buFont typeface="Wingdings 2" pitchFamily="18" charset="2"/>
              <a:buNone/>
            </a:pPr>
            <a:r>
              <a:rPr lang="en-US" smtClean="0"/>
              <a:t>	</a:t>
            </a:r>
            <a:r>
              <a:rPr lang="en-US" sz="3200" smtClean="0"/>
              <a:t>a. Daftar Pustaka</a:t>
            </a:r>
          </a:p>
          <a:p>
            <a:pPr marL="636588" indent="-571500" eaLnBrk="1" hangingPunct="1">
              <a:buFont typeface="Wingdings 2" pitchFamily="18" charset="2"/>
              <a:buNone/>
            </a:pPr>
            <a:r>
              <a:rPr lang="en-US" sz="3200" smtClean="0"/>
              <a:t>	b. Daftar Riwayat Hidup</a:t>
            </a:r>
          </a:p>
          <a:p>
            <a:pPr marL="636588" indent="-571500" eaLnBrk="1" hangingPunct="1">
              <a:buFont typeface="Wingdings 2" pitchFamily="18" charset="2"/>
              <a:buNone/>
            </a:pPr>
            <a:r>
              <a:rPr lang="en-US" sz="3200" smtClean="0"/>
              <a:t>	c. Lampiran</a:t>
            </a:r>
          </a:p>
          <a:p>
            <a:pPr marL="636588" indent="-571500" eaLnBrk="1" hangingPunct="1"/>
            <a:endParaRPr lang="en-US" smtClean="0"/>
          </a:p>
        </p:txBody>
      </p:sp>
      <p:sp>
        <p:nvSpPr>
          <p:cNvPr id="36867" name="Footer Placeholder 3"/>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r>
              <a:rPr lang="it-IT" smtClean="0">
                <a:latin typeface="Arial" pitchFamily="34" charset="0"/>
                <a:cs typeface="Arial" pitchFamily="34" charset="0"/>
              </a:rPr>
              <a:t>iswoyo USM / Rayon I</a:t>
            </a:r>
            <a:endParaRPr lang="id-ID"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D7FF696B-98E3-46BD-8AC5-B5A74252B45F}" type="slidenum">
              <a:rPr lang="id-ID" smtClean="0"/>
              <a:pPr>
                <a:defRPr/>
              </a:pPr>
              <a:t>27</a:t>
            </a:fld>
            <a:endParaRPr lang="id-ID"/>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id-ID" b="1" dirty="0" smtClean="0"/>
              <a:t>Format Usulan</a:t>
            </a:r>
            <a:endParaRPr lang="id-ID" dirty="0"/>
          </a:p>
        </p:txBody>
      </p:sp>
      <p:sp>
        <p:nvSpPr>
          <p:cNvPr id="3" name="Content Placeholder 2"/>
          <p:cNvSpPr>
            <a:spLocks noGrp="1"/>
          </p:cNvSpPr>
          <p:nvPr>
            <p:ph sz="half" idx="1"/>
          </p:nvPr>
        </p:nvSpPr>
        <p:spPr>
          <a:xfrm>
            <a:off x="179512" y="1124744"/>
            <a:ext cx="8784976" cy="5001419"/>
          </a:xfrm>
        </p:spPr>
        <p:txBody>
          <a:bodyPr/>
          <a:lstStyle/>
          <a:p>
            <a:pPr marL="0" indent="0">
              <a:buNone/>
              <a:tabLst>
                <a:tab pos="0" algn="l"/>
              </a:tabLst>
            </a:pPr>
            <a:r>
              <a:rPr lang="id-ID" dirty="0" smtClean="0"/>
              <a:t>Setiap Perguruan Tinggi pengusul diwajibkan mengikuti ketentuan pengusulan sebagai berikut</a:t>
            </a:r>
            <a:r>
              <a:rPr lang="en-US" dirty="0" smtClean="0"/>
              <a:t> :</a:t>
            </a:r>
            <a:endParaRPr lang="id-ID" dirty="0" smtClean="0"/>
          </a:p>
          <a:p>
            <a:pPr marL="514350" indent="-514350">
              <a:buAutoNum type="arabicPeriod"/>
            </a:pPr>
            <a:r>
              <a:rPr lang="id-ID" sz="2000" dirty="0" smtClean="0"/>
              <a:t>Mengisi identitas setiap usulan secara on-line pada SIM-LITABMAS atau dengan membuat rekapitulasi dalam format excel (dapat diunduh dari SIM-LITABMAS) kemudian mengunggahnya ke SIM-LITABMAS</a:t>
            </a:r>
          </a:p>
          <a:p>
            <a:pPr marL="514350" indent="-514350">
              <a:buAutoNum type="arabicPeriod"/>
            </a:pPr>
            <a:r>
              <a:rPr lang="fi-FI" sz="2000" dirty="0" smtClean="0"/>
              <a:t>Usulan PKM diwajibkan mengikuti Format Halaman Kulit Muka</a:t>
            </a:r>
            <a:r>
              <a:rPr lang="id-ID" sz="2000" dirty="0" smtClean="0"/>
              <a:t> (lihat panduan)</a:t>
            </a:r>
          </a:p>
          <a:p>
            <a:pPr marL="514350" indent="-514350">
              <a:buAutoNum type="arabicPeriod"/>
            </a:pPr>
            <a:r>
              <a:rPr lang="id-ID" sz="2000" dirty="0" smtClean="0"/>
              <a:t>Usulan PKM diwajibkan memuat Halaman Pengesahan (lihat panduan). </a:t>
            </a:r>
            <a:r>
              <a:rPr lang="id-ID" sz="2000" dirty="0" smtClean="0">
                <a:solidFill>
                  <a:srgbClr val="FFC000"/>
                </a:solidFill>
              </a:rPr>
              <a:t>Halaman pengesahan ini menjadi bagian yang tidak terpisahkan dari keseluruhan usulan, oleh sebab itu setelah ditandatangani oleh Wakil Rektor Bidang Kemahasiswaan/Direktur Politeknik/Ketua Sekolah Tinggi perguruan tinggi dan dicap kemudian discan dan disimpan dalam format PDF dan digabungkan ke file usulan yang akan diunggah ke SIM-LITABMAS</a:t>
            </a:r>
            <a:endParaRPr lang="id-ID" sz="2000" dirty="0">
              <a:solidFill>
                <a:srgbClr val="FFC000"/>
              </a:solidFill>
            </a:endParaRPr>
          </a:p>
        </p:txBody>
      </p:sp>
      <p:sp>
        <p:nvSpPr>
          <p:cNvPr id="5" name="Slide Number Placeholder 4"/>
          <p:cNvSpPr>
            <a:spLocks noGrp="1"/>
          </p:cNvSpPr>
          <p:nvPr>
            <p:ph type="sldNum" sz="quarter" idx="12"/>
          </p:nvPr>
        </p:nvSpPr>
        <p:spPr/>
        <p:txBody>
          <a:bodyPr/>
          <a:lstStyle/>
          <a:p>
            <a:pPr>
              <a:defRPr/>
            </a:pPr>
            <a:fld id="{E4AAE295-9E83-409D-83E5-395C73954E39}" type="slidenum">
              <a:rPr lang="id-ID" smtClean="0"/>
              <a:pPr>
                <a:defRPr/>
              </a:pPr>
              <a:t>28</a:t>
            </a:fld>
            <a:endParaRPr lang="id-ID"/>
          </a:p>
        </p:txBody>
      </p:sp>
      <p:sp>
        <p:nvSpPr>
          <p:cNvPr id="6" name="Footer Placeholder 5"/>
          <p:cNvSpPr>
            <a:spLocks noGrp="1"/>
          </p:cNvSpPr>
          <p:nvPr>
            <p:ph type="ftr" sz="quarter" idx="11"/>
          </p:nvPr>
        </p:nvSpPr>
        <p:spPr/>
        <p:txBody>
          <a:bodyPr/>
          <a:lstStyle/>
          <a:p>
            <a:pPr>
              <a:defRPr/>
            </a:pPr>
            <a:r>
              <a:rPr lang="id-ID" smtClean="0"/>
              <a:t>iswoyo USM / Rayon I</a:t>
            </a:r>
            <a:endParaRPr lang="id-ID"/>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57200" y="44385"/>
            <a:ext cx="8229601" cy="609600"/>
          </a:xfrm>
        </p:spPr>
        <p:txBody>
          <a:bodyPr/>
          <a:lstStyle/>
          <a:p>
            <a:pPr indent="0" algn="ctr" eaLnBrk="1" fontAlgn="auto" hangingPunct="1">
              <a:spcAft>
                <a:spcPts val="0"/>
              </a:spcAft>
              <a:defRPr/>
            </a:pPr>
            <a:r>
              <a:rPr lang="en-US" sz="3200" b="1" dirty="0" err="1" smtClean="0">
                <a:solidFill>
                  <a:srgbClr val="FFFF00"/>
                </a:solidFill>
                <a:latin typeface="Comic Sans MS" pitchFamily="66" charset="0"/>
              </a:rPr>
              <a:t>Aturan</a:t>
            </a:r>
            <a:r>
              <a:rPr lang="en-US" sz="3200" b="1" dirty="0" smtClean="0">
                <a:solidFill>
                  <a:srgbClr val="FFFF00"/>
                </a:solidFill>
                <a:latin typeface="Comic Sans MS" pitchFamily="66" charset="0"/>
              </a:rPr>
              <a:t> yang </a:t>
            </a:r>
            <a:r>
              <a:rPr lang="en-US" sz="3200" b="1" dirty="0" err="1" smtClean="0">
                <a:solidFill>
                  <a:srgbClr val="FFFF00"/>
                </a:solidFill>
                <a:latin typeface="Comic Sans MS" pitchFamily="66" charset="0"/>
              </a:rPr>
              <a:t>perlu</a:t>
            </a:r>
            <a:r>
              <a:rPr lang="en-US" sz="3200" b="1" dirty="0" smtClean="0">
                <a:solidFill>
                  <a:srgbClr val="FFFF00"/>
                </a:solidFill>
                <a:latin typeface="Comic Sans MS" pitchFamily="66" charset="0"/>
              </a:rPr>
              <a:t> </a:t>
            </a:r>
            <a:r>
              <a:rPr lang="en-US" sz="3200" b="1" dirty="0" err="1" smtClean="0">
                <a:solidFill>
                  <a:srgbClr val="FFFF00"/>
                </a:solidFill>
                <a:latin typeface="Comic Sans MS" pitchFamily="66" charset="0"/>
              </a:rPr>
              <a:t>dicermati</a:t>
            </a:r>
            <a:endParaRPr lang="en-US" sz="3200" b="1" dirty="0" smtClean="0">
              <a:solidFill>
                <a:srgbClr val="FFFF00"/>
              </a:solidFill>
              <a:latin typeface="Comic Sans MS" pitchFamily="66" charset="0"/>
            </a:endParaRPr>
          </a:p>
        </p:txBody>
      </p:sp>
      <p:grpSp>
        <p:nvGrpSpPr>
          <p:cNvPr id="2" name="Group 15"/>
          <p:cNvGrpSpPr/>
          <p:nvPr/>
        </p:nvGrpSpPr>
        <p:grpSpPr>
          <a:xfrm>
            <a:off x="114747" y="724952"/>
            <a:ext cx="8914507" cy="5932777"/>
            <a:chOff x="892" y="324073"/>
            <a:chExt cx="8914507" cy="4457253"/>
          </a:xfrm>
          <a:scene3d>
            <a:camera prst="orthographicFront"/>
            <a:lightRig rig="flat" dir="t"/>
          </a:scene3d>
        </p:grpSpPr>
        <p:sp>
          <p:nvSpPr>
            <p:cNvPr id="17" name="Rounded Rectangle 16"/>
            <p:cNvSpPr/>
            <p:nvPr/>
          </p:nvSpPr>
          <p:spPr>
            <a:xfrm>
              <a:off x="892" y="324073"/>
              <a:ext cx="8914507" cy="4457253"/>
            </a:xfrm>
            <a:prstGeom prst="roundRect">
              <a:avLst>
                <a:gd name="adj" fmla="val 10000"/>
              </a:avLst>
            </a:prstGeom>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sp>
        <p:sp>
          <p:nvSpPr>
            <p:cNvPr id="18" name="Rounded Rectangle 4"/>
            <p:cNvSpPr/>
            <p:nvPr/>
          </p:nvSpPr>
          <p:spPr>
            <a:xfrm>
              <a:off x="131440" y="454621"/>
              <a:ext cx="8653411" cy="4196157"/>
            </a:xfrm>
            <a:prstGeom prst="rect">
              <a:avLst/>
            </a:prstGeom>
            <a:sp3d/>
          </p:spPr>
          <p:style>
            <a:lnRef idx="0">
              <a:scrgbClr r="0" g="0" b="0"/>
            </a:lnRef>
            <a:fillRef idx="0">
              <a:scrgbClr r="0" g="0" b="0"/>
            </a:fillRef>
            <a:effectRef idx="0">
              <a:scrgbClr r="0" g="0" b="0"/>
            </a:effectRef>
            <a:fontRef idx="minor">
              <a:schemeClr val="dk1"/>
            </a:fontRef>
          </p:style>
          <p:txBody>
            <a:bodyPr lIns="20320" tIns="20320" rIns="20320" bIns="20320" spcCol="1270" anchor="ctr"/>
            <a:lstStyle/>
            <a:p>
              <a:pPr defTabSz="1422400" eaLnBrk="0">
                <a:lnSpc>
                  <a:spcPct val="90000"/>
                </a:lnSpc>
                <a:spcAft>
                  <a:spcPct val="35000"/>
                </a:spcAft>
                <a:defRPr/>
              </a:pPr>
              <a:r>
                <a:rPr lang="en-US" sz="2800" b="1" dirty="0">
                  <a:solidFill>
                    <a:srgbClr val="7030A0"/>
                  </a:solidFill>
                  <a:latin typeface="Comic Sans MS" pitchFamily="66" charset="0"/>
                </a:rPr>
                <a:t>K</a:t>
              </a:r>
              <a:r>
                <a:rPr lang="id-ID" sz="2800" b="1" dirty="0">
                  <a:solidFill>
                    <a:srgbClr val="7030A0"/>
                  </a:solidFill>
                  <a:latin typeface="Comic Sans MS" pitchFamily="66" charset="0"/>
                </a:rPr>
                <a:t>etentuan penulisan proposal dan Karya Tulis:</a:t>
              </a:r>
            </a:p>
            <a:p>
              <a:pPr marL="265113" indent="-265113">
                <a:buFont typeface="Arial" pitchFamily="34" charset="0"/>
                <a:buChar char="•"/>
              </a:pPr>
              <a:r>
                <a:rPr lang="id-ID" sz="2000" b="1" dirty="0">
                  <a:solidFill>
                    <a:srgbClr val="336600"/>
                  </a:solidFill>
                  <a:latin typeface="Comic Sans MS" pitchFamily="66" charset="0"/>
                </a:rPr>
                <a:t>Proposal PKM (P/T/K/M/KC) : ditulis dengan jumlah halaman maksimum 15 mulai Latar Belakang sampai akhir Lampiran (termasuk Biodata dan Surat Pernyataan Mitra</a:t>
              </a:r>
              <a:r>
                <a:rPr lang="id-ID" sz="2000" b="1" dirty="0" smtClean="0">
                  <a:solidFill>
                    <a:srgbClr val="336600"/>
                  </a:solidFill>
                  <a:latin typeface="Comic Sans MS" pitchFamily="66" charset="0"/>
                </a:rPr>
                <a:t>). </a:t>
              </a:r>
              <a:r>
                <a:rPr lang="id-ID" sz="2000" dirty="0" smtClean="0">
                  <a:latin typeface="Comic Sans MS" pitchFamily="66" charset="0"/>
                </a:rPr>
                <a:t>Halaman pengesahan, diberi nomor halaman menggunakan angka Romawi kecil dan diketik di sebelah kanan bawah (i, ii, dan seterusnya). Bagian utama (naskah/usulan) diberi nomor halaman menggunakan angka arab yang dimulai dengan nomor halaman 1 (satu) dan diketik di sebelah kanan atas</a:t>
              </a:r>
              <a:endParaRPr lang="id-ID" sz="2000" b="1" dirty="0">
                <a:solidFill>
                  <a:srgbClr val="336600"/>
                </a:solidFill>
                <a:latin typeface="Comic Sans MS" pitchFamily="66" charset="0"/>
              </a:endParaRPr>
            </a:p>
            <a:p>
              <a:pPr marL="265113" indent="-265113" defTabSz="1422400" eaLnBrk="0">
                <a:lnSpc>
                  <a:spcPct val="90000"/>
                </a:lnSpc>
                <a:spcAft>
                  <a:spcPct val="35000"/>
                </a:spcAft>
                <a:buFont typeface="Arial" pitchFamily="34" charset="0"/>
                <a:buChar char="•"/>
                <a:defRPr/>
              </a:pPr>
              <a:r>
                <a:rPr lang="id-ID" sz="2000" b="1" dirty="0">
                  <a:solidFill>
                    <a:srgbClr val="336600"/>
                  </a:solidFill>
                  <a:latin typeface="Comic Sans MS" pitchFamily="66" charset="0"/>
                </a:rPr>
                <a:t>PKM-GT : ditulis dengan jumlah halaman maksimum 15 mulai Pendahuluan sampai akhir Lampiran</a:t>
              </a:r>
            </a:p>
            <a:p>
              <a:pPr marL="265113" indent="-265113" defTabSz="1422400" eaLnBrk="0">
                <a:lnSpc>
                  <a:spcPct val="90000"/>
                </a:lnSpc>
                <a:spcAft>
                  <a:spcPct val="35000"/>
                </a:spcAft>
                <a:buFont typeface="Arial" pitchFamily="34" charset="0"/>
                <a:buChar char="•"/>
                <a:defRPr/>
              </a:pPr>
              <a:r>
                <a:rPr lang="id-ID" sz="2000" b="1" dirty="0">
                  <a:solidFill>
                    <a:srgbClr val="336600"/>
                  </a:solidFill>
                  <a:latin typeface="Comic Sans MS" pitchFamily="66" charset="0"/>
                </a:rPr>
                <a:t>PKM-AI : minimal 8 halaman, maksimal 10 halaman</a:t>
              </a:r>
            </a:p>
            <a:p>
              <a:pPr marL="265113" indent="-265113" defTabSz="1422400" eaLnBrk="0">
                <a:lnSpc>
                  <a:spcPct val="90000"/>
                </a:lnSpc>
                <a:spcAft>
                  <a:spcPct val="35000"/>
                </a:spcAft>
                <a:buFont typeface="Arial" pitchFamily="34" charset="0"/>
                <a:buChar char="•"/>
                <a:defRPr/>
              </a:pPr>
              <a:r>
                <a:rPr lang="id-ID" sz="2000" b="1" dirty="0">
                  <a:solidFill>
                    <a:srgbClr val="336600"/>
                  </a:solidFill>
                  <a:latin typeface="Comic Sans MS" pitchFamily="66" charset="0"/>
                </a:rPr>
                <a:t>PKM-AI </a:t>
              </a:r>
              <a:r>
                <a:rPr lang="id-ID" sz="2000" b="1" u="sng" dirty="0">
                  <a:solidFill>
                    <a:srgbClr val="336600"/>
                  </a:solidFill>
                  <a:latin typeface="Comic Sans MS" pitchFamily="66" charset="0"/>
                </a:rPr>
                <a:t>wajib</a:t>
              </a:r>
              <a:r>
                <a:rPr lang="id-ID" sz="2000" b="1" dirty="0">
                  <a:solidFill>
                    <a:srgbClr val="336600"/>
                  </a:solidFill>
                  <a:latin typeface="Comic Sans MS" pitchFamily="66" charset="0"/>
                </a:rPr>
                <a:t> menyertakan Lembar Pernyataan (tanpa meterai) yang berisi sumber penulisan dan belum pernah dipublikasikan (TT ketua Tim dan Ketua Unit)</a:t>
              </a:r>
            </a:p>
            <a:p>
              <a:pPr marL="265113" indent="-265113" defTabSz="1422400" eaLnBrk="0">
                <a:lnSpc>
                  <a:spcPct val="90000"/>
                </a:lnSpc>
                <a:spcAft>
                  <a:spcPct val="35000"/>
                </a:spcAft>
                <a:buFont typeface="Arial" pitchFamily="34" charset="0"/>
                <a:buChar char="•"/>
                <a:defRPr/>
              </a:pPr>
              <a:r>
                <a:rPr lang="id-ID" sz="2000" b="1" dirty="0">
                  <a:solidFill>
                    <a:srgbClr val="336600"/>
                  </a:solidFill>
                  <a:latin typeface="Comic Sans MS" pitchFamily="66" charset="0"/>
                </a:rPr>
                <a:t>PKM-T dan PKM-M </a:t>
              </a:r>
              <a:r>
                <a:rPr lang="id-ID" sz="2000" b="1" u="sng" dirty="0">
                  <a:solidFill>
                    <a:srgbClr val="336600"/>
                  </a:solidFill>
                  <a:latin typeface="Comic Sans MS" pitchFamily="66" charset="0"/>
                </a:rPr>
                <a:t>wajib</a:t>
              </a:r>
              <a:r>
                <a:rPr lang="id-ID" sz="2000" b="1" dirty="0">
                  <a:solidFill>
                    <a:srgbClr val="336600"/>
                  </a:solidFill>
                  <a:latin typeface="Comic Sans MS" pitchFamily="66" charset="0"/>
                </a:rPr>
                <a:t> menyertakan Lembar Kesediaan Bekerjasama dari Mitra (dengan meterai), serta gambar denah lokasi</a:t>
              </a:r>
            </a:p>
          </p:txBody>
        </p:sp>
      </p:grpSp>
      <p:sp>
        <p:nvSpPr>
          <p:cNvPr id="7" name="Slide Number Placeholder 6"/>
          <p:cNvSpPr>
            <a:spLocks noGrp="1"/>
          </p:cNvSpPr>
          <p:nvPr>
            <p:ph type="sldNum" sz="quarter" idx="12"/>
          </p:nvPr>
        </p:nvSpPr>
        <p:spPr/>
        <p:txBody>
          <a:bodyPr/>
          <a:lstStyle/>
          <a:p>
            <a:pPr>
              <a:defRPr/>
            </a:pPr>
            <a:fld id="{E4AAE295-9E83-409D-83E5-395C73954E39}" type="slidenum">
              <a:rPr lang="id-ID" smtClean="0"/>
              <a:pPr>
                <a:defRPr/>
              </a:pPr>
              <a:t>29</a:t>
            </a:fld>
            <a:endParaRPr lang="id-ID"/>
          </a:p>
        </p:txBody>
      </p:sp>
      <p:sp>
        <p:nvSpPr>
          <p:cNvPr id="8" name="Footer Placeholder 7"/>
          <p:cNvSpPr>
            <a:spLocks noGrp="1"/>
          </p:cNvSpPr>
          <p:nvPr>
            <p:ph type="ftr" sz="quarter" idx="11"/>
          </p:nvPr>
        </p:nvSpPr>
        <p:spPr/>
        <p:txBody>
          <a:bodyPr/>
          <a:lstStyle/>
          <a:p>
            <a:pPr>
              <a:defRPr/>
            </a:pPr>
            <a:r>
              <a:rPr lang="id-ID" smtClean="0"/>
              <a:t>iswoyo USM / Rayon I</a:t>
            </a:r>
            <a:endParaRPr lang="id-ID"/>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WordArt 2"/>
          <p:cNvSpPr>
            <a:spLocks noChangeArrowheads="1" noChangeShapeType="1" noTextEdit="1"/>
          </p:cNvSpPr>
          <p:nvPr/>
        </p:nvSpPr>
        <p:spPr bwMode="auto">
          <a:xfrm>
            <a:off x="395288" y="260350"/>
            <a:ext cx="4032250" cy="647700"/>
          </a:xfrm>
          <a:prstGeom prst="rect">
            <a:avLst/>
          </a:prstGeom>
        </p:spPr>
        <p:txBody>
          <a:bodyPr wrap="none" fromWordArt="1">
            <a:prstTxWarp prst="textPlain">
              <a:avLst>
                <a:gd name="adj" fmla="val 50000"/>
              </a:avLst>
            </a:prstTxWarp>
          </a:bodyPr>
          <a:lstStyle/>
          <a:p>
            <a:r>
              <a:rPr lang="en-US" sz="3600" kern="10">
                <a:ln w="12700">
                  <a:solidFill>
                    <a:srgbClr val="FFFF00"/>
                  </a:solidFill>
                  <a:round/>
                  <a:headEnd/>
                  <a:tailEnd/>
                </a:ln>
                <a:latin typeface="Movie Star"/>
              </a:rPr>
              <a:t>PARADIGMA BARU</a:t>
            </a:r>
          </a:p>
        </p:txBody>
      </p:sp>
      <p:sp>
        <p:nvSpPr>
          <p:cNvPr id="33795" name="WordArt 3"/>
          <p:cNvSpPr>
            <a:spLocks noChangeArrowheads="1" noChangeShapeType="1" noTextEdit="1"/>
          </p:cNvSpPr>
          <p:nvPr/>
        </p:nvSpPr>
        <p:spPr bwMode="auto">
          <a:xfrm>
            <a:off x="3348038" y="1557338"/>
            <a:ext cx="1871662" cy="1008062"/>
          </a:xfrm>
          <a:prstGeom prst="rect">
            <a:avLst/>
          </a:prstGeom>
        </p:spPr>
        <p:txBody>
          <a:bodyPr wrap="none" fromWordArt="1">
            <a:prstTxWarp prst="textPlain">
              <a:avLst>
                <a:gd name="adj" fmla="val 50000"/>
              </a:avLst>
            </a:prstTxWarp>
          </a:bodyPr>
          <a:lstStyle/>
          <a:p>
            <a:r>
              <a:rPr lang="en-US" sz="3600" kern="10">
                <a:ln w="18415">
                  <a:solidFill>
                    <a:srgbClr val="FFFFFF"/>
                  </a:solidFill>
                  <a:round/>
                  <a:headEnd/>
                  <a:tailEnd/>
                </a:ln>
                <a:solidFill>
                  <a:srgbClr val="FFFFFF"/>
                </a:solidFill>
                <a:effectLst>
                  <a:outerShdw algn="tl" rotWithShape="0">
                    <a:srgbClr val="000000">
                      <a:alpha val="70000"/>
                    </a:srgbClr>
                  </a:outerShdw>
                </a:effectLst>
                <a:latin typeface="Candara"/>
              </a:rPr>
              <a:t>KELOMPOK</a:t>
            </a:r>
          </a:p>
          <a:p>
            <a:r>
              <a:rPr lang="en-US" sz="3600" kern="10">
                <a:ln w="18415">
                  <a:solidFill>
                    <a:srgbClr val="FFFFFF"/>
                  </a:solidFill>
                  <a:round/>
                  <a:headEnd/>
                  <a:tailEnd/>
                </a:ln>
                <a:solidFill>
                  <a:srgbClr val="FFFFFF"/>
                </a:solidFill>
                <a:effectLst>
                  <a:outerShdw algn="tl" rotWithShape="0">
                    <a:srgbClr val="000000">
                      <a:alpha val="70000"/>
                    </a:srgbClr>
                  </a:outerShdw>
                </a:effectLst>
                <a:latin typeface="Candara"/>
              </a:rPr>
              <a:t>INTELEKTUAL</a:t>
            </a:r>
          </a:p>
        </p:txBody>
      </p:sp>
      <p:sp>
        <p:nvSpPr>
          <p:cNvPr id="33796" name="WordArt 4"/>
          <p:cNvSpPr>
            <a:spLocks noChangeArrowheads="1" noChangeShapeType="1" noTextEdit="1"/>
          </p:cNvSpPr>
          <p:nvPr/>
        </p:nvSpPr>
        <p:spPr bwMode="auto">
          <a:xfrm>
            <a:off x="395288" y="5373688"/>
            <a:ext cx="3097212" cy="1008062"/>
          </a:xfrm>
          <a:prstGeom prst="rect">
            <a:avLst/>
          </a:prstGeom>
        </p:spPr>
        <p:txBody>
          <a:bodyPr wrap="none" fromWordArt="1">
            <a:prstTxWarp prst="textPlain">
              <a:avLst>
                <a:gd name="adj" fmla="val 50000"/>
              </a:avLst>
            </a:prstTxWarp>
          </a:bodyPr>
          <a:lstStyle/>
          <a:p>
            <a:r>
              <a:rPr lang="en-US" sz="3600" kern="10">
                <a:ln w="12700">
                  <a:solidFill>
                    <a:srgbClr val="FFFF00"/>
                  </a:solidFill>
                  <a:round/>
                  <a:headEnd/>
                  <a:tailEnd/>
                </a:ln>
                <a:latin typeface="Cambria"/>
              </a:rPr>
              <a:t>DISEMINASI</a:t>
            </a:r>
          </a:p>
          <a:p>
            <a:r>
              <a:rPr lang="en-US" sz="3600" kern="10">
                <a:ln w="12700">
                  <a:solidFill>
                    <a:srgbClr val="FFFF00"/>
                  </a:solidFill>
                  <a:round/>
                  <a:headEnd/>
                  <a:tailEnd/>
                </a:ln>
                <a:latin typeface="Cambria"/>
              </a:rPr>
              <a:t>HASIL KEGIATAN</a:t>
            </a:r>
          </a:p>
        </p:txBody>
      </p:sp>
      <p:sp>
        <p:nvSpPr>
          <p:cNvPr id="33797" name="WordArt 5"/>
          <p:cNvSpPr>
            <a:spLocks noChangeArrowheads="1" noChangeShapeType="1" noTextEdit="1"/>
          </p:cNvSpPr>
          <p:nvPr/>
        </p:nvSpPr>
        <p:spPr bwMode="auto">
          <a:xfrm>
            <a:off x="6300788" y="5516563"/>
            <a:ext cx="2486025" cy="984250"/>
          </a:xfrm>
          <a:prstGeom prst="rect">
            <a:avLst/>
          </a:prstGeom>
        </p:spPr>
        <p:txBody>
          <a:bodyPr wrap="none" fromWordArt="1">
            <a:prstTxWarp prst="textPlain">
              <a:avLst>
                <a:gd name="adj" fmla="val 50000"/>
              </a:avLst>
            </a:prstTxWarp>
          </a:bodyPr>
          <a:lstStyle/>
          <a:p>
            <a:r>
              <a:rPr lang="en-US" sz="3600" b="1" kern="10">
                <a:ln w="12700">
                  <a:solidFill>
                    <a:schemeClr val="bg1"/>
                  </a:solidFill>
                  <a:round/>
                  <a:headEnd/>
                  <a:tailEnd/>
                </a:ln>
                <a:solidFill>
                  <a:srgbClr val="FFFF00"/>
                </a:solidFill>
                <a:latin typeface="Tw Cen MT Condensed Extra Bold"/>
              </a:rPr>
              <a:t>PELAKSANAAN</a:t>
            </a:r>
          </a:p>
          <a:p>
            <a:r>
              <a:rPr lang="en-US" sz="3600" b="1" kern="10">
                <a:ln w="12700">
                  <a:solidFill>
                    <a:schemeClr val="bg1"/>
                  </a:solidFill>
                  <a:round/>
                  <a:headEnd/>
                  <a:tailEnd/>
                </a:ln>
                <a:solidFill>
                  <a:srgbClr val="FFFF00"/>
                </a:solidFill>
                <a:latin typeface="Tw Cen MT Condensed Extra Bold"/>
              </a:rPr>
              <a:t>KEGIATAN</a:t>
            </a:r>
          </a:p>
        </p:txBody>
      </p:sp>
      <p:sp>
        <p:nvSpPr>
          <p:cNvPr id="33798" name="WordArt 6"/>
          <p:cNvSpPr>
            <a:spLocks noChangeArrowheads="1" noChangeShapeType="1" noTextEdit="1"/>
          </p:cNvSpPr>
          <p:nvPr/>
        </p:nvSpPr>
        <p:spPr bwMode="auto">
          <a:xfrm>
            <a:off x="6124604" y="3429000"/>
            <a:ext cx="2519362" cy="649288"/>
          </a:xfrm>
          <a:prstGeom prst="rect">
            <a:avLst/>
          </a:prstGeom>
        </p:spPr>
        <p:txBody>
          <a:bodyPr wrap="none" fromWordArt="1">
            <a:prstTxWarp prst="textPlain">
              <a:avLst>
                <a:gd name="adj" fmla="val 50000"/>
              </a:avLst>
            </a:prstTxWarp>
          </a:bodyPr>
          <a:lstStyle/>
          <a:p>
            <a:pPr fontAlgn="auto">
              <a:spcBef>
                <a:spcPts val="0"/>
              </a:spcBef>
              <a:spcAft>
                <a:spcPts val="0"/>
              </a:spcAft>
              <a:defRPr/>
            </a:pPr>
            <a:r>
              <a:rPr lang="en-US" sz="3600" b="1" kern="10"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Candara" pitchFamily="34" charset="0"/>
                <a:cs typeface="+mn-cs"/>
              </a:rPr>
              <a:t>FUND</a:t>
            </a:r>
            <a:r>
              <a:rPr lang="en-US" sz="3600" kern="10" dirty="0">
                <a:ln w="12700">
                  <a:solidFill>
                    <a:schemeClr val="bg1"/>
                  </a:solidFill>
                  <a:round/>
                  <a:headEnd/>
                  <a:tailEnd/>
                </a:ln>
                <a:solidFill>
                  <a:srgbClr val="FFFF00"/>
                </a:solidFill>
                <a:latin typeface="Candara" pitchFamily="34" charset="0"/>
                <a:cs typeface="+mn-cs"/>
              </a:rPr>
              <a:t> </a:t>
            </a:r>
            <a:r>
              <a:rPr lang="en-US" sz="3600" b="1" kern="10"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Candara" pitchFamily="34" charset="0"/>
                <a:cs typeface="+mn-cs"/>
              </a:rPr>
              <a:t>RAISING</a:t>
            </a:r>
            <a:endParaRPr lang="en-US" sz="3600" kern="10" dirty="0">
              <a:ln w="12700">
                <a:solidFill>
                  <a:schemeClr val="bg1"/>
                </a:solidFill>
                <a:round/>
                <a:headEnd/>
                <a:tailEnd/>
              </a:ln>
              <a:solidFill>
                <a:srgbClr val="FFFF00"/>
              </a:solidFill>
              <a:latin typeface="Candara" pitchFamily="34" charset="0"/>
              <a:cs typeface="+mn-cs"/>
            </a:endParaRPr>
          </a:p>
        </p:txBody>
      </p:sp>
      <p:sp>
        <p:nvSpPr>
          <p:cNvPr id="33799" name="WordArt 7"/>
          <p:cNvSpPr>
            <a:spLocks noChangeArrowheads="1" noChangeShapeType="1" noTextEdit="1"/>
          </p:cNvSpPr>
          <p:nvPr/>
        </p:nvSpPr>
        <p:spPr bwMode="auto">
          <a:xfrm>
            <a:off x="6227763" y="1628775"/>
            <a:ext cx="2590800" cy="720725"/>
          </a:xfrm>
          <a:prstGeom prst="rect">
            <a:avLst/>
          </a:prstGeom>
        </p:spPr>
        <p:txBody>
          <a:bodyPr wrap="none" fromWordArt="1">
            <a:prstTxWarp prst="textPlain">
              <a:avLst>
                <a:gd name="adj" fmla="val 50000"/>
              </a:avLst>
            </a:prstTxWarp>
          </a:bodyPr>
          <a:lstStyle/>
          <a:p>
            <a:r>
              <a:rPr lang="en-US" sz="3600" kern="10">
                <a:ln w="12700">
                  <a:solidFill>
                    <a:srgbClr val="FFFF00"/>
                  </a:solidFill>
                  <a:round/>
                  <a:headEnd/>
                  <a:tailEnd/>
                </a:ln>
                <a:solidFill>
                  <a:srgbClr val="FFC000"/>
                </a:solidFill>
                <a:latin typeface="Cambria"/>
              </a:rPr>
              <a:t>PROPOSAL</a:t>
            </a:r>
          </a:p>
          <a:p>
            <a:r>
              <a:rPr lang="en-US" sz="3600" kern="10">
                <a:ln w="12700">
                  <a:solidFill>
                    <a:srgbClr val="FFFF00"/>
                  </a:solidFill>
                  <a:round/>
                  <a:headEnd/>
                  <a:tailEnd/>
                </a:ln>
                <a:solidFill>
                  <a:srgbClr val="FFC000"/>
                </a:solidFill>
                <a:latin typeface="Cambria"/>
              </a:rPr>
              <a:t>KEGIATAN</a:t>
            </a:r>
          </a:p>
        </p:txBody>
      </p:sp>
      <p:sp>
        <p:nvSpPr>
          <p:cNvPr id="33800" name="WordArt 8"/>
          <p:cNvSpPr>
            <a:spLocks noChangeArrowheads="1" noChangeShapeType="1" noTextEdit="1"/>
          </p:cNvSpPr>
          <p:nvPr/>
        </p:nvSpPr>
        <p:spPr bwMode="auto">
          <a:xfrm>
            <a:off x="395288" y="1773238"/>
            <a:ext cx="2016125" cy="576262"/>
          </a:xfrm>
          <a:prstGeom prst="rect">
            <a:avLst/>
          </a:prstGeom>
        </p:spPr>
        <p:txBody>
          <a:bodyPr wrap="none" fromWordArt="1">
            <a:prstTxWarp prst="textPlain">
              <a:avLst>
                <a:gd name="adj" fmla="val 50000"/>
              </a:avLst>
            </a:prstTxWarp>
          </a:bodyPr>
          <a:lstStyle/>
          <a:p>
            <a:r>
              <a:rPr lang="en-US" sz="3600" kern="10">
                <a:ln w="19050">
                  <a:solidFill>
                    <a:srgbClr val="FFFFFF"/>
                  </a:solidFill>
                  <a:round/>
                  <a:headEnd/>
                  <a:tailEnd/>
                </a:ln>
                <a:solidFill>
                  <a:srgbClr val="FFFF00"/>
                </a:solidFill>
                <a:latin typeface="Berlin Sans FB"/>
              </a:rPr>
              <a:t>MAHASISWA</a:t>
            </a:r>
          </a:p>
        </p:txBody>
      </p:sp>
      <p:sp>
        <p:nvSpPr>
          <p:cNvPr id="11273" name="AutoShape 9"/>
          <p:cNvSpPr>
            <a:spLocks noChangeArrowheads="1"/>
          </p:cNvSpPr>
          <p:nvPr/>
        </p:nvSpPr>
        <p:spPr bwMode="auto">
          <a:xfrm>
            <a:off x="2627313" y="1844675"/>
            <a:ext cx="576262" cy="48577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FF"/>
          </a:solidFill>
          <a:ln w="9525">
            <a:solidFill>
              <a:srgbClr val="FFFF00"/>
            </a:solidFill>
            <a:miter lim="800000"/>
            <a:headEnd/>
            <a:tailEnd/>
          </a:ln>
        </p:spPr>
        <p:txBody>
          <a:bodyPr wrap="none" anchor="ctr"/>
          <a:lstStyle/>
          <a:p>
            <a:endParaRPr lang="en-US">
              <a:latin typeface="Calibri" pitchFamily="34" charset="0"/>
            </a:endParaRPr>
          </a:p>
        </p:txBody>
      </p:sp>
      <p:sp>
        <p:nvSpPr>
          <p:cNvPr id="11274" name="AutoShape 10"/>
          <p:cNvSpPr>
            <a:spLocks noChangeArrowheads="1"/>
          </p:cNvSpPr>
          <p:nvPr/>
        </p:nvSpPr>
        <p:spPr bwMode="auto">
          <a:xfrm>
            <a:off x="5364163" y="1844675"/>
            <a:ext cx="576262" cy="48577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FF"/>
          </a:solidFill>
          <a:ln w="9525">
            <a:solidFill>
              <a:srgbClr val="FFFF00"/>
            </a:solidFill>
            <a:miter lim="800000"/>
            <a:headEnd/>
            <a:tailEnd/>
          </a:ln>
        </p:spPr>
        <p:txBody>
          <a:bodyPr wrap="none" anchor="ctr"/>
          <a:lstStyle/>
          <a:p>
            <a:endParaRPr lang="en-US">
              <a:latin typeface="Calibri" pitchFamily="34" charset="0"/>
            </a:endParaRPr>
          </a:p>
        </p:txBody>
      </p:sp>
      <p:sp>
        <p:nvSpPr>
          <p:cNvPr id="11275" name="AutoShape 11"/>
          <p:cNvSpPr>
            <a:spLocks noChangeArrowheads="1"/>
          </p:cNvSpPr>
          <p:nvPr/>
        </p:nvSpPr>
        <p:spPr bwMode="auto">
          <a:xfrm rot="5400000">
            <a:off x="7092156" y="2655094"/>
            <a:ext cx="576263" cy="48577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FF"/>
          </a:solidFill>
          <a:ln w="9525">
            <a:solidFill>
              <a:srgbClr val="FFFF00"/>
            </a:solidFill>
            <a:miter lim="800000"/>
            <a:headEnd/>
            <a:tailEnd/>
          </a:ln>
        </p:spPr>
        <p:txBody>
          <a:bodyPr wrap="none" anchor="ctr"/>
          <a:lstStyle/>
          <a:p>
            <a:endParaRPr lang="en-US">
              <a:latin typeface="Calibri" pitchFamily="34" charset="0"/>
            </a:endParaRPr>
          </a:p>
        </p:txBody>
      </p:sp>
      <p:sp>
        <p:nvSpPr>
          <p:cNvPr id="11276" name="AutoShape 12"/>
          <p:cNvSpPr>
            <a:spLocks noChangeArrowheads="1"/>
          </p:cNvSpPr>
          <p:nvPr/>
        </p:nvSpPr>
        <p:spPr bwMode="auto">
          <a:xfrm rot="5400000">
            <a:off x="6970713" y="4530725"/>
            <a:ext cx="909638" cy="630237"/>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FF"/>
          </a:solidFill>
          <a:ln w="9525">
            <a:solidFill>
              <a:srgbClr val="FFFF00"/>
            </a:solidFill>
            <a:miter lim="800000"/>
            <a:headEnd/>
            <a:tailEnd/>
          </a:ln>
        </p:spPr>
        <p:txBody>
          <a:bodyPr wrap="none" anchor="ctr"/>
          <a:lstStyle/>
          <a:p>
            <a:endParaRPr lang="en-US">
              <a:latin typeface="Calibri" pitchFamily="34" charset="0"/>
            </a:endParaRPr>
          </a:p>
        </p:txBody>
      </p:sp>
      <p:sp>
        <p:nvSpPr>
          <p:cNvPr id="11277" name="AutoShape 13"/>
          <p:cNvSpPr>
            <a:spLocks noChangeArrowheads="1"/>
          </p:cNvSpPr>
          <p:nvPr/>
        </p:nvSpPr>
        <p:spPr bwMode="auto">
          <a:xfrm rot="10800000">
            <a:off x="4067175" y="5607050"/>
            <a:ext cx="1728788" cy="630238"/>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FF"/>
          </a:solidFill>
          <a:ln w="9525">
            <a:solidFill>
              <a:srgbClr val="FFFF00"/>
            </a:solidFill>
            <a:miter lim="800000"/>
            <a:headEnd/>
            <a:tailEnd/>
          </a:ln>
        </p:spPr>
        <p:txBody>
          <a:bodyPr wrap="none" anchor="ctr"/>
          <a:lstStyle/>
          <a:p>
            <a:endParaRPr lang="en-US">
              <a:latin typeface="Calibri" pitchFamily="34" charset="0"/>
            </a:endParaRPr>
          </a:p>
        </p:txBody>
      </p:sp>
      <p:sp>
        <p:nvSpPr>
          <p:cNvPr id="11278" name="AutoShape 14"/>
          <p:cNvSpPr>
            <a:spLocks noChangeArrowheads="1"/>
          </p:cNvSpPr>
          <p:nvPr/>
        </p:nvSpPr>
        <p:spPr bwMode="auto">
          <a:xfrm rot="-5400000">
            <a:off x="493713" y="3546475"/>
            <a:ext cx="1728788" cy="630237"/>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00FF"/>
          </a:solidFill>
          <a:ln w="9525">
            <a:solidFill>
              <a:srgbClr val="FFFF00"/>
            </a:solidFill>
            <a:miter lim="800000"/>
            <a:headEnd/>
            <a:tailEnd/>
          </a:ln>
        </p:spPr>
        <p:txBody>
          <a:bodyPr wrap="none" anchor="ctr"/>
          <a:lstStyle/>
          <a:p>
            <a:endParaRPr lang="en-US">
              <a:latin typeface="Calibri" pitchFamily="34" charset="0"/>
            </a:endParaRPr>
          </a:p>
        </p:txBody>
      </p:sp>
      <p:sp>
        <p:nvSpPr>
          <p:cNvPr id="6160" name="TextBox 16"/>
          <p:cNvSpPr txBox="1">
            <a:spLocks noChangeArrowheads="1"/>
          </p:cNvSpPr>
          <p:nvPr/>
        </p:nvSpPr>
        <p:spPr bwMode="auto">
          <a:xfrm>
            <a:off x="1928813" y="3000375"/>
            <a:ext cx="4000500" cy="2085975"/>
          </a:xfrm>
          <a:prstGeom prst="rect">
            <a:avLst/>
          </a:prstGeom>
          <a:noFill/>
          <a:ln w="9525">
            <a:noFill/>
            <a:miter lim="800000"/>
            <a:headEnd/>
            <a:tailEnd/>
          </a:ln>
        </p:spPr>
        <p:txBody>
          <a:bodyPr>
            <a:spAutoFit/>
          </a:bodyPr>
          <a:lstStyle/>
          <a:p>
            <a:pPr>
              <a:spcBef>
                <a:spcPct val="10000"/>
              </a:spcBef>
            </a:pPr>
            <a:r>
              <a:rPr lang="en-US" sz="2400" b="1">
                <a:latin typeface="Candara" pitchFamily="34" charset="0"/>
              </a:rPr>
              <a:t>ACADEMIC  KNOWLEDGE</a:t>
            </a:r>
          </a:p>
          <a:p>
            <a:pPr>
              <a:spcBef>
                <a:spcPct val="10000"/>
              </a:spcBef>
            </a:pPr>
            <a:r>
              <a:rPr lang="en-US" sz="2400" b="1">
                <a:latin typeface="Candara" pitchFamily="34" charset="0"/>
              </a:rPr>
              <a:t>SKILL OF THINKING</a:t>
            </a:r>
          </a:p>
          <a:p>
            <a:pPr>
              <a:spcBef>
                <a:spcPct val="10000"/>
              </a:spcBef>
            </a:pPr>
            <a:r>
              <a:rPr lang="en-US" sz="2400" b="1">
                <a:latin typeface="Candara" pitchFamily="34" charset="0"/>
              </a:rPr>
              <a:t>COMMUNICATION SKILL</a:t>
            </a:r>
          </a:p>
          <a:p>
            <a:pPr>
              <a:spcBef>
                <a:spcPct val="10000"/>
              </a:spcBef>
            </a:pPr>
            <a:r>
              <a:rPr lang="en-US" sz="2400" b="1">
                <a:latin typeface="Candara" pitchFamily="34" charset="0"/>
              </a:rPr>
              <a:t>MANAGEMENT SKILL</a:t>
            </a:r>
          </a:p>
          <a:p>
            <a:pPr>
              <a:spcBef>
                <a:spcPct val="10000"/>
              </a:spcBef>
            </a:pPr>
            <a:r>
              <a:rPr lang="en-US" sz="2400" b="1">
                <a:latin typeface="Candara" pitchFamily="34" charset="0"/>
              </a:rPr>
              <a:t>ENTREPRENEURSHIP</a:t>
            </a:r>
          </a:p>
        </p:txBody>
      </p:sp>
      <p:sp>
        <p:nvSpPr>
          <p:cNvPr id="16" name="Slide Number Placeholder 15"/>
          <p:cNvSpPr>
            <a:spLocks noGrp="1"/>
          </p:cNvSpPr>
          <p:nvPr>
            <p:ph type="sldNum" sz="quarter" idx="12"/>
          </p:nvPr>
        </p:nvSpPr>
        <p:spPr/>
        <p:txBody>
          <a:bodyPr/>
          <a:lstStyle/>
          <a:p>
            <a:pPr>
              <a:defRPr/>
            </a:pPr>
            <a:fld id="{D7FF696B-98E3-46BD-8AC5-B5A74252B45F}" type="slidenum">
              <a:rPr lang="id-ID" smtClean="0"/>
              <a:pPr>
                <a:defRPr/>
              </a:pPr>
              <a:t>3</a:t>
            </a:fld>
            <a:endParaRPr lang="id-ID"/>
          </a:p>
        </p:txBody>
      </p:sp>
      <p:sp>
        <p:nvSpPr>
          <p:cNvPr id="17" name="Footer Placeholder 16"/>
          <p:cNvSpPr>
            <a:spLocks noGrp="1"/>
          </p:cNvSpPr>
          <p:nvPr>
            <p:ph type="ftr" sz="quarter" idx="11"/>
          </p:nvPr>
        </p:nvSpPr>
        <p:spPr/>
        <p:txBody>
          <a:bodyPr/>
          <a:lstStyle/>
          <a:p>
            <a:pPr>
              <a:defRPr/>
            </a:pPr>
            <a:r>
              <a:rPr lang="id-ID" smtClean="0"/>
              <a:t>iswoyo USM / Rayon I</a:t>
            </a:r>
            <a:endParaRPr lang="id-ID"/>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slide(fromBottom)">
                                      <p:cBhvr>
                                        <p:cTn id="7" dur="500"/>
                                        <p:tgtEl>
                                          <p:spTgt spid="3379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3800"/>
                                        </p:tgtEl>
                                        <p:attrNameLst>
                                          <p:attrName>style.visibility</p:attrName>
                                        </p:attrNameLst>
                                      </p:cBhvr>
                                      <p:to>
                                        <p:strVal val="visible"/>
                                      </p:to>
                                    </p:set>
                                    <p:animEffect transition="in" filter="wedge">
                                      <p:cBhvr>
                                        <p:cTn id="12" dur="2000"/>
                                        <p:tgtEl>
                                          <p:spTgt spid="3380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3795"/>
                                        </p:tgtEl>
                                        <p:attrNameLst>
                                          <p:attrName>style.visibility</p:attrName>
                                        </p:attrNameLst>
                                      </p:cBhvr>
                                      <p:to>
                                        <p:strVal val="visible"/>
                                      </p:to>
                                    </p:set>
                                    <p:animEffect transition="in" filter="dissolve">
                                      <p:cBhvr>
                                        <p:cTn id="17" dur="500"/>
                                        <p:tgtEl>
                                          <p:spTgt spid="33795"/>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3799"/>
                                        </p:tgtEl>
                                        <p:attrNameLst>
                                          <p:attrName>style.visibility</p:attrName>
                                        </p:attrNameLst>
                                      </p:cBhvr>
                                      <p:to>
                                        <p:strVal val="visible"/>
                                      </p:to>
                                    </p:set>
                                    <p:animEffect transition="in" filter="slide(fromBottom)">
                                      <p:cBhvr>
                                        <p:cTn id="22" dur="500"/>
                                        <p:tgtEl>
                                          <p:spTgt spid="33799"/>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3798"/>
                                        </p:tgtEl>
                                        <p:attrNameLst>
                                          <p:attrName>style.visibility</p:attrName>
                                        </p:attrNameLst>
                                      </p:cBhvr>
                                      <p:to>
                                        <p:strVal val="visible"/>
                                      </p:to>
                                    </p:set>
                                    <p:animEffect transition="in" filter="dissolve">
                                      <p:cBhvr>
                                        <p:cTn id="27" dur="500"/>
                                        <p:tgtEl>
                                          <p:spTgt spid="33798"/>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33797"/>
                                        </p:tgtEl>
                                        <p:attrNameLst>
                                          <p:attrName>style.visibility</p:attrName>
                                        </p:attrNameLst>
                                      </p:cBhvr>
                                      <p:to>
                                        <p:strVal val="visible"/>
                                      </p:to>
                                    </p:set>
                                    <p:animEffect transition="in" filter="wedge">
                                      <p:cBhvr>
                                        <p:cTn id="32" dur="2000"/>
                                        <p:tgtEl>
                                          <p:spTgt spid="33797"/>
                                        </p:tgtEl>
                                      </p:cBhvr>
                                    </p:animEffect>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33796"/>
                                        </p:tgtEl>
                                        <p:attrNameLst>
                                          <p:attrName>style.visibility</p:attrName>
                                        </p:attrNameLst>
                                      </p:cBhvr>
                                      <p:to>
                                        <p:strVal val="visible"/>
                                      </p:to>
                                    </p:set>
                                    <p:anim calcmode="lin" valueType="num">
                                      <p:cBhvr additive="base">
                                        <p:cTn id="37" dur="5000" fill="hold"/>
                                        <p:tgtEl>
                                          <p:spTgt spid="33796"/>
                                        </p:tgtEl>
                                        <p:attrNameLst>
                                          <p:attrName>ppt_x</p:attrName>
                                        </p:attrNameLst>
                                      </p:cBhvr>
                                      <p:tavLst>
                                        <p:tav tm="0">
                                          <p:val>
                                            <p:strVal val="#ppt_x"/>
                                          </p:val>
                                        </p:tav>
                                        <p:tav tm="100000">
                                          <p:val>
                                            <p:strVal val="#ppt_x"/>
                                          </p:val>
                                        </p:tav>
                                      </p:tavLst>
                                    </p:anim>
                                    <p:anim calcmode="lin" valueType="num">
                                      <p:cBhvr additive="base">
                                        <p:cTn id="38" dur="5000" fill="hold"/>
                                        <p:tgtEl>
                                          <p:spTgt spid="3379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1" presetClass="entr" presetSubtype="4" fill="hold" grpId="0" nodeType="clickEffect">
                                  <p:stCondLst>
                                    <p:cond delay="0"/>
                                  </p:stCondLst>
                                  <p:childTnLst>
                                    <p:set>
                                      <p:cBhvr>
                                        <p:cTn id="42" dur="1" fill="hold">
                                          <p:stCondLst>
                                            <p:cond delay="0"/>
                                          </p:stCondLst>
                                        </p:cTn>
                                        <p:tgtEl>
                                          <p:spTgt spid="6160"/>
                                        </p:tgtEl>
                                        <p:attrNameLst>
                                          <p:attrName>style.visibility</p:attrName>
                                        </p:attrNameLst>
                                      </p:cBhvr>
                                      <p:to>
                                        <p:strVal val="visible"/>
                                      </p:to>
                                    </p:set>
                                    <p:animEffect transition="in" filter="wheel(4)">
                                      <p:cBhvr>
                                        <p:cTn id="43" dur="2000"/>
                                        <p:tgtEl>
                                          <p:spTgt spid="6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nimBg="1"/>
      <p:bldP spid="33795" grpId="0" animBg="1"/>
      <p:bldP spid="33796" grpId="0" animBg="1"/>
      <p:bldP spid="33797" grpId="0" animBg="1"/>
      <p:bldP spid="33799" grpId="0" animBg="1"/>
      <p:bldP spid="33800" grpId="0" animBg="1"/>
      <p:bldP spid="6160"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57200" y="59179"/>
            <a:ext cx="8229601" cy="609600"/>
          </a:xfrm>
        </p:spPr>
        <p:txBody>
          <a:bodyPr/>
          <a:lstStyle/>
          <a:p>
            <a:pPr indent="0" algn="ctr" eaLnBrk="1" fontAlgn="auto" hangingPunct="1">
              <a:spcAft>
                <a:spcPts val="0"/>
              </a:spcAft>
              <a:defRPr/>
            </a:pPr>
            <a:r>
              <a:rPr lang="en-US" sz="3200" b="1" smtClean="0">
                <a:solidFill>
                  <a:srgbClr val="FFFF00"/>
                </a:solidFill>
                <a:latin typeface="Comic Sans MS" pitchFamily="66" charset="0"/>
              </a:rPr>
              <a:t>Aturan . . . . </a:t>
            </a:r>
            <a:r>
              <a:rPr lang="id-ID" sz="3200" b="1" smtClean="0">
                <a:solidFill>
                  <a:srgbClr val="FFFF00"/>
                </a:solidFill>
                <a:latin typeface="Comic Sans MS" pitchFamily="66" charset="0"/>
              </a:rPr>
              <a:t>(lanjutan)</a:t>
            </a:r>
            <a:endParaRPr lang="en-US" sz="3200" b="1" dirty="0" smtClean="0">
              <a:solidFill>
                <a:srgbClr val="FFFF00"/>
              </a:solidFill>
              <a:latin typeface="Comic Sans MS" pitchFamily="66" charset="0"/>
            </a:endParaRPr>
          </a:p>
        </p:txBody>
      </p:sp>
      <p:grpSp>
        <p:nvGrpSpPr>
          <p:cNvPr id="2" name="Group 15"/>
          <p:cNvGrpSpPr/>
          <p:nvPr/>
        </p:nvGrpSpPr>
        <p:grpSpPr>
          <a:xfrm>
            <a:off x="114747" y="813723"/>
            <a:ext cx="8914507" cy="5858801"/>
            <a:chOff x="892" y="474136"/>
            <a:chExt cx="8914507" cy="4307190"/>
          </a:xfrm>
          <a:scene3d>
            <a:camera prst="orthographicFront"/>
            <a:lightRig rig="flat" dir="t"/>
          </a:scene3d>
        </p:grpSpPr>
        <p:sp>
          <p:nvSpPr>
            <p:cNvPr id="17" name="Rounded Rectangle 16"/>
            <p:cNvSpPr/>
            <p:nvPr/>
          </p:nvSpPr>
          <p:spPr>
            <a:xfrm>
              <a:off x="892" y="474136"/>
              <a:ext cx="8914507" cy="4307190"/>
            </a:xfrm>
            <a:prstGeom prst="roundRect">
              <a:avLst>
                <a:gd name="adj" fmla="val 10000"/>
              </a:avLst>
            </a:prstGeom>
            <a:sp3d prstMaterial="dkEdge">
              <a:bevelT w="8200" h="38100"/>
            </a:sp3d>
          </p:spPr>
          <p:style>
            <a:lnRef idx="0">
              <a:schemeClr val="lt1">
                <a:hueOff val="0"/>
                <a:satOff val="0"/>
                <a:lumOff val="0"/>
                <a:alphaOff val="0"/>
              </a:schemeClr>
            </a:lnRef>
            <a:fillRef idx="2">
              <a:schemeClr val="accent3">
                <a:hueOff val="0"/>
                <a:satOff val="0"/>
                <a:lumOff val="0"/>
                <a:alphaOff val="0"/>
              </a:schemeClr>
            </a:fillRef>
            <a:effectRef idx="1">
              <a:schemeClr val="accent3">
                <a:hueOff val="0"/>
                <a:satOff val="0"/>
                <a:lumOff val="0"/>
                <a:alphaOff val="0"/>
              </a:schemeClr>
            </a:effectRef>
            <a:fontRef idx="minor">
              <a:schemeClr val="dk1"/>
            </a:fontRef>
          </p:style>
        </p:sp>
        <p:sp>
          <p:nvSpPr>
            <p:cNvPr id="18" name="Rounded Rectangle 4"/>
            <p:cNvSpPr/>
            <p:nvPr/>
          </p:nvSpPr>
          <p:spPr>
            <a:xfrm>
              <a:off x="131440" y="517644"/>
              <a:ext cx="8653411" cy="4046149"/>
            </a:xfrm>
            <a:prstGeom prst="rect">
              <a:avLst/>
            </a:prstGeom>
            <a:sp3d/>
          </p:spPr>
          <p:style>
            <a:lnRef idx="0">
              <a:scrgbClr r="0" g="0" b="0"/>
            </a:lnRef>
            <a:fillRef idx="0">
              <a:scrgbClr r="0" g="0" b="0"/>
            </a:fillRef>
            <a:effectRef idx="0">
              <a:scrgbClr r="0" g="0" b="0"/>
            </a:effectRef>
            <a:fontRef idx="minor">
              <a:schemeClr val="dk1"/>
            </a:fontRef>
          </p:style>
          <p:txBody>
            <a:bodyPr lIns="20320" tIns="20320" rIns="20320" bIns="20320" spcCol="1270" anchor="ctr"/>
            <a:lstStyle/>
            <a:p>
              <a:pPr defTabSz="1422400" eaLnBrk="0">
                <a:lnSpc>
                  <a:spcPct val="150000"/>
                </a:lnSpc>
                <a:spcAft>
                  <a:spcPts val="0"/>
                </a:spcAft>
                <a:defRPr/>
              </a:pPr>
              <a:r>
                <a:rPr lang="en-US" sz="2400" b="1" dirty="0">
                  <a:solidFill>
                    <a:srgbClr val="7030A0"/>
                  </a:solidFill>
                  <a:latin typeface="Comic Sans MS" pitchFamily="66" charset="0"/>
                </a:rPr>
                <a:t>K</a:t>
              </a:r>
              <a:r>
                <a:rPr lang="id-ID" sz="2400" b="1" dirty="0">
                  <a:solidFill>
                    <a:srgbClr val="7030A0"/>
                  </a:solidFill>
                  <a:latin typeface="Comic Sans MS" pitchFamily="66" charset="0"/>
                </a:rPr>
                <a:t>etentuan penulisan proposal dan Karya Tulis:</a:t>
              </a:r>
            </a:p>
            <a:p>
              <a:pPr marL="265113" indent="-265113" defTabSz="1422400" eaLnBrk="0">
                <a:lnSpc>
                  <a:spcPct val="150000"/>
                </a:lnSpc>
                <a:spcAft>
                  <a:spcPts val="0"/>
                </a:spcAft>
                <a:buFont typeface="Arial" pitchFamily="34" charset="0"/>
                <a:buChar char="•"/>
                <a:defRPr/>
              </a:pPr>
              <a:r>
                <a:rPr lang="id-ID" sz="2000" b="1" dirty="0">
                  <a:solidFill>
                    <a:srgbClr val="336600"/>
                  </a:solidFill>
                  <a:latin typeface="Comic Sans MS" pitchFamily="66" charset="0"/>
                </a:rPr>
                <a:t>Rujukan dan Daftar Pustaka menggunakan </a:t>
              </a:r>
              <a:r>
                <a:rPr lang="id-ID" sz="2000" b="1" dirty="0">
                  <a:solidFill>
                    <a:srgbClr val="FF0000"/>
                  </a:solidFill>
                  <a:latin typeface="Comic Sans MS" pitchFamily="66" charset="0"/>
                </a:rPr>
                <a:t>Harvard</a:t>
              </a:r>
              <a:r>
                <a:rPr lang="id-ID" sz="2000" b="1" i="1" dirty="0">
                  <a:solidFill>
                    <a:srgbClr val="FF0000"/>
                  </a:solidFill>
                  <a:latin typeface="Comic Sans MS" pitchFamily="66" charset="0"/>
                </a:rPr>
                <a:t> </a:t>
              </a:r>
              <a:r>
                <a:rPr lang="id-ID" sz="2000" b="1" dirty="0">
                  <a:solidFill>
                    <a:srgbClr val="FF0000"/>
                  </a:solidFill>
                  <a:latin typeface="Comic Sans MS" pitchFamily="66" charset="0"/>
                </a:rPr>
                <a:t>Style</a:t>
              </a:r>
              <a:r>
                <a:rPr lang="id-ID" sz="2000" b="1" i="1" dirty="0">
                  <a:solidFill>
                    <a:srgbClr val="336600"/>
                  </a:solidFill>
                  <a:latin typeface="Comic Sans MS" pitchFamily="66" charset="0"/>
                </a:rPr>
                <a:t> </a:t>
              </a:r>
              <a:r>
                <a:rPr lang="id-ID" sz="2000" b="1" dirty="0">
                  <a:solidFill>
                    <a:srgbClr val="336600"/>
                  </a:solidFill>
                  <a:latin typeface="Comic Sans MS" pitchFamily="66" charset="0"/>
                </a:rPr>
                <a:t>berlaku untuk seluruh PKM baik proposal maupun karya tulis</a:t>
              </a:r>
            </a:p>
            <a:p>
              <a:pPr marL="265113" indent="-265113" defTabSz="1422400" eaLnBrk="0">
                <a:lnSpc>
                  <a:spcPct val="150000"/>
                </a:lnSpc>
                <a:spcAft>
                  <a:spcPts val="0"/>
                </a:spcAft>
                <a:buFont typeface="Arial" pitchFamily="34" charset="0"/>
                <a:buChar char="•"/>
                <a:defRPr/>
              </a:pPr>
              <a:r>
                <a:rPr lang="en-US" sz="2000" b="1" dirty="0" err="1">
                  <a:solidFill>
                    <a:srgbClr val="336600"/>
                  </a:solidFill>
                  <a:latin typeface="Comic Sans MS" pitchFamily="66" charset="0"/>
                </a:rPr>
                <a:t>Naskah</a:t>
              </a:r>
              <a:r>
                <a:rPr lang="en-US" sz="2000" b="1" dirty="0">
                  <a:solidFill>
                    <a:srgbClr val="336600"/>
                  </a:solidFill>
                  <a:latin typeface="Comic Sans MS" pitchFamily="66" charset="0"/>
                </a:rPr>
                <a:t> yang </a:t>
              </a:r>
              <a:r>
                <a:rPr lang="en-US" sz="2000" b="1" dirty="0" err="1">
                  <a:solidFill>
                    <a:srgbClr val="336600"/>
                  </a:solidFill>
                  <a:latin typeface="Comic Sans MS" pitchFamily="66" charset="0"/>
                </a:rPr>
                <a:t>pernah</a:t>
              </a:r>
              <a:r>
                <a:rPr lang="en-US" sz="2000" b="1" dirty="0">
                  <a:solidFill>
                    <a:srgbClr val="336600"/>
                  </a:solidFill>
                  <a:latin typeface="Comic Sans MS" pitchFamily="66" charset="0"/>
                </a:rPr>
                <a:t> </a:t>
              </a:r>
              <a:r>
                <a:rPr lang="en-US" sz="2000" b="1" dirty="0" err="1">
                  <a:solidFill>
                    <a:srgbClr val="336600"/>
                  </a:solidFill>
                  <a:latin typeface="Comic Sans MS" pitchFamily="66" charset="0"/>
                </a:rPr>
                <a:t>memenangkan</a:t>
              </a:r>
              <a:r>
                <a:rPr lang="en-US" sz="2000" b="1" dirty="0">
                  <a:solidFill>
                    <a:srgbClr val="336600"/>
                  </a:solidFill>
                  <a:latin typeface="Comic Sans MS" pitchFamily="66" charset="0"/>
                </a:rPr>
                <a:t> </a:t>
              </a:r>
              <a:r>
                <a:rPr lang="en-US" sz="2000" b="1" dirty="0" err="1">
                  <a:solidFill>
                    <a:srgbClr val="336600"/>
                  </a:solidFill>
                  <a:latin typeface="Comic Sans MS" pitchFamily="66" charset="0"/>
                </a:rPr>
                <a:t>suatu</a:t>
              </a:r>
              <a:r>
                <a:rPr lang="en-US" sz="2000" b="1" dirty="0">
                  <a:solidFill>
                    <a:srgbClr val="336600"/>
                  </a:solidFill>
                  <a:latin typeface="Comic Sans MS" pitchFamily="66" charset="0"/>
                </a:rPr>
                <a:t> </a:t>
              </a:r>
              <a:r>
                <a:rPr lang="en-US" sz="2000" b="1" dirty="0" err="1">
                  <a:solidFill>
                    <a:srgbClr val="336600"/>
                  </a:solidFill>
                  <a:latin typeface="Comic Sans MS" pitchFamily="66" charset="0"/>
                </a:rPr>
                <a:t>lomba</a:t>
              </a:r>
              <a:r>
                <a:rPr lang="en-US" sz="2000" b="1" dirty="0">
                  <a:solidFill>
                    <a:srgbClr val="336600"/>
                  </a:solidFill>
                  <a:latin typeface="Comic Sans MS" pitchFamily="66" charset="0"/>
                </a:rPr>
                <a:t> </a:t>
              </a:r>
              <a:r>
                <a:rPr lang="en-US" sz="2000" b="1" dirty="0" err="1">
                  <a:solidFill>
                    <a:srgbClr val="336600"/>
                  </a:solidFill>
                  <a:latin typeface="Comic Sans MS" pitchFamily="66" charset="0"/>
                </a:rPr>
                <a:t>penulisan</a:t>
              </a:r>
              <a:r>
                <a:rPr lang="en-US" sz="2000" b="1" dirty="0">
                  <a:solidFill>
                    <a:srgbClr val="336600"/>
                  </a:solidFill>
                  <a:latin typeface="Comic Sans MS" pitchFamily="66" charset="0"/>
                </a:rPr>
                <a:t> </a:t>
              </a:r>
              <a:r>
                <a:rPr lang="en-US" sz="2000" b="1" dirty="0" err="1" smtClean="0">
                  <a:solidFill>
                    <a:srgbClr val="336600"/>
                  </a:solidFill>
                  <a:latin typeface="Comic Sans MS" pitchFamily="66" charset="0"/>
                </a:rPr>
                <a:t>ilmiah</a:t>
              </a:r>
              <a:r>
                <a:rPr lang="id-ID" sz="2000" b="1" dirty="0" smtClean="0">
                  <a:solidFill>
                    <a:srgbClr val="336600"/>
                  </a:solidFill>
                  <a:latin typeface="Comic Sans MS" pitchFamily="66" charset="0"/>
                </a:rPr>
                <a:t> </a:t>
              </a:r>
              <a:r>
                <a:rPr lang="en-US" sz="2000" b="1" dirty="0" err="1" smtClean="0">
                  <a:solidFill>
                    <a:srgbClr val="336600"/>
                  </a:solidFill>
                  <a:latin typeface="Comic Sans MS" pitchFamily="66" charset="0"/>
                </a:rPr>
                <a:t>tidak</a:t>
              </a:r>
              <a:r>
                <a:rPr lang="en-US" sz="2000" b="1" dirty="0" smtClean="0">
                  <a:solidFill>
                    <a:srgbClr val="336600"/>
                  </a:solidFill>
                  <a:latin typeface="Comic Sans MS" pitchFamily="66" charset="0"/>
                </a:rPr>
                <a:t> </a:t>
              </a:r>
              <a:r>
                <a:rPr lang="en-US" sz="2000" b="1" dirty="0" err="1">
                  <a:solidFill>
                    <a:srgbClr val="336600"/>
                  </a:solidFill>
                  <a:latin typeface="Comic Sans MS" pitchFamily="66" charset="0"/>
                </a:rPr>
                <a:t>berhak</a:t>
              </a:r>
              <a:r>
                <a:rPr lang="en-US" sz="2000" b="1" dirty="0">
                  <a:solidFill>
                    <a:srgbClr val="336600"/>
                  </a:solidFill>
                  <a:latin typeface="Comic Sans MS" pitchFamily="66" charset="0"/>
                </a:rPr>
                <a:t> </a:t>
              </a:r>
              <a:r>
                <a:rPr lang="en-US" sz="2000" b="1" dirty="0" err="1">
                  <a:solidFill>
                    <a:srgbClr val="336600"/>
                  </a:solidFill>
                  <a:latin typeface="Comic Sans MS" pitchFamily="66" charset="0"/>
                </a:rPr>
                <a:t>lagi</a:t>
              </a:r>
              <a:r>
                <a:rPr lang="en-US" sz="2000" b="1" dirty="0">
                  <a:solidFill>
                    <a:srgbClr val="336600"/>
                  </a:solidFill>
                  <a:latin typeface="Comic Sans MS" pitchFamily="66" charset="0"/>
                </a:rPr>
                <a:t> </a:t>
              </a:r>
              <a:r>
                <a:rPr lang="en-US" sz="2000" b="1" dirty="0" err="1">
                  <a:solidFill>
                    <a:srgbClr val="336600"/>
                  </a:solidFill>
                  <a:latin typeface="Comic Sans MS" pitchFamily="66" charset="0"/>
                </a:rPr>
                <a:t>diajukan</a:t>
              </a:r>
              <a:r>
                <a:rPr lang="en-US" sz="2000" b="1" dirty="0">
                  <a:solidFill>
                    <a:srgbClr val="336600"/>
                  </a:solidFill>
                  <a:latin typeface="Comic Sans MS" pitchFamily="66" charset="0"/>
                </a:rPr>
                <a:t> </a:t>
              </a:r>
              <a:r>
                <a:rPr lang="en-US" sz="2000" b="1" dirty="0" err="1">
                  <a:solidFill>
                    <a:srgbClr val="336600"/>
                  </a:solidFill>
                  <a:latin typeface="Comic Sans MS" pitchFamily="66" charset="0"/>
                </a:rPr>
                <a:t>sebagai</a:t>
              </a:r>
              <a:r>
                <a:rPr lang="en-US" sz="2000" b="1" dirty="0">
                  <a:solidFill>
                    <a:srgbClr val="336600"/>
                  </a:solidFill>
                  <a:latin typeface="Comic Sans MS" pitchFamily="66" charset="0"/>
                </a:rPr>
                <a:t> </a:t>
              </a:r>
              <a:r>
                <a:rPr lang="en-US" sz="2000" b="1" dirty="0" err="1">
                  <a:solidFill>
                    <a:srgbClr val="336600"/>
                  </a:solidFill>
                  <a:latin typeface="Comic Sans MS" pitchFamily="66" charset="0"/>
                </a:rPr>
                <a:t>artikel</a:t>
              </a:r>
              <a:r>
                <a:rPr lang="en-US" sz="2000" b="1" dirty="0">
                  <a:solidFill>
                    <a:srgbClr val="336600"/>
                  </a:solidFill>
                  <a:latin typeface="Comic Sans MS" pitchFamily="66" charset="0"/>
                </a:rPr>
                <a:t> PKM-AI</a:t>
              </a:r>
              <a:endParaRPr lang="id-ID" sz="2000" b="1" dirty="0">
                <a:solidFill>
                  <a:srgbClr val="336600"/>
                </a:solidFill>
                <a:latin typeface="Comic Sans MS" pitchFamily="66" charset="0"/>
              </a:endParaRPr>
            </a:p>
            <a:p>
              <a:pPr marL="265113" indent="-265113" defTabSz="1422400">
                <a:lnSpc>
                  <a:spcPct val="150000"/>
                </a:lnSpc>
                <a:spcAft>
                  <a:spcPts val="0"/>
                </a:spcAft>
                <a:buFont typeface="Arial" pitchFamily="34" charset="0"/>
                <a:buChar char="•"/>
                <a:defRPr/>
              </a:pPr>
              <a:r>
                <a:rPr lang="id-ID" sz="2000" b="1" dirty="0">
                  <a:solidFill>
                    <a:srgbClr val="336600"/>
                  </a:solidFill>
                  <a:latin typeface="Comic Sans MS" pitchFamily="66" charset="0"/>
                </a:rPr>
                <a:t>Dalam PKM proposal,</a:t>
              </a:r>
              <a:r>
                <a:rPr lang="id-ID" sz="1400" b="1" dirty="0">
                  <a:solidFill>
                    <a:srgbClr val="336600"/>
                  </a:solidFill>
                  <a:latin typeface="Comic Sans MS" pitchFamily="66" charset="0"/>
                </a:rPr>
                <a:t> </a:t>
              </a:r>
              <a:r>
                <a:rPr lang="id-ID" sz="2000" b="1" dirty="0" smtClean="0">
                  <a:solidFill>
                    <a:srgbClr val="336600"/>
                  </a:solidFill>
                  <a:latin typeface="Comic Sans MS" pitchFamily="66" charset="0"/>
                </a:rPr>
                <a:t>1 mahasiswa </a:t>
              </a:r>
              <a:r>
                <a:rPr lang="id-ID" sz="2000" b="1" dirty="0">
                  <a:solidFill>
                    <a:srgbClr val="336600"/>
                  </a:solidFill>
                  <a:latin typeface="Comic Sans MS" pitchFamily="66" charset="0"/>
                </a:rPr>
                <a:t>hanya diperkenankan terlibat dalam 1 PKM yang didanai (3 untuk dosen pendamping)</a:t>
              </a:r>
            </a:p>
            <a:p>
              <a:pPr marL="265113" indent="-265113" defTabSz="1422400" eaLnBrk="0">
                <a:lnSpc>
                  <a:spcPct val="150000"/>
                </a:lnSpc>
                <a:spcAft>
                  <a:spcPts val="0"/>
                </a:spcAft>
                <a:buFont typeface="Arial" pitchFamily="34" charset="0"/>
                <a:buChar char="•"/>
                <a:defRPr/>
              </a:pPr>
              <a:r>
                <a:rPr lang="id-ID" sz="2000" b="1" dirty="0">
                  <a:solidFill>
                    <a:srgbClr val="336600"/>
                  </a:solidFill>
                  <a:latin typeface="Comic Sans MS" pitchFamily="66" charset="0"/>
                </a:rPr>
                <a:t>Dalam PKM Karya Tulis, 1 mahasiswa hanya diijinkan terlibat dalam 2 PKM yang </a:t>
              </a:r>
              <a:r>
                <a:rPr lang="id-ID" sz="2000" b="1" dirty="0" smtClean="0">
                  <a:solidFill>
                    <a:srgbClr val="336600"/>
                  </a:solidFill>
                  <a:latin typeface="Comic Sans MS" pitchFamily="66" charset="0"/>
                </a:rPr>
                <a:t>menang</a:t>
              </a:r>
              <a:r>
                <a:rPr lang="en-US" sz="2000" b="1" dirty="0" smtClean="0">
                  <a:solidFill>
                    <a:srgbClr val="336600"/>
                  </a:solidFill>
                  <a:latin typeface="Comic Sans MS" pitchFamily="66" charset="0"/>
                </a:rPr>
                <a:t>,</a:t>
              </a:r>
              <a:r>
                <a:rPr lang="id-ID" sz="2000" b="1" dirty="0" smtClean="0">
                  <a:solidFill>
                    <a:srgbClr val="336600"/>
                  </a:solidFill>
                  <a:latin typeface="Comic Sans MS" pitchFamily="66" charset="0"/>
                </a:rPr>
                <a:t> </a:t>
              </a:r>
              <a:r>
                <a:rPr lang="id-ID" sz="2000" b="1" dirty="0">
                  <a:solidFill>
                    <a:srgbClr val="336600"/>
                  </a:solidFill>
                  <a:latin typeface="Comic Sans MS" pitchFamily="66" charset="0"/>
                </a:rPr>
                <a:t>sbg ketua-anggota atau anggota-anggota (5 untuk dosen pendamping)</a:t>
              </a:r>
            </a:p>
            <a:p>
              <a:pPr marL="265113" indent="-265113" defTabSz="1422400" eaLnBrk="0">
                <a:lnSpc>
                  <a:spcPct val="150000"/>
                </a:lnSpc>
                <a:spcAft>
                  <a:spcPts val="0"/>
                </a:spcAft>
                <a:buFont typeface="Arial" pitchFamily="34" charset="0"/>
                <a:buChar char="•"/>
                <a:defRPr/>
              </a:pPr>
              <a:r>
                <a:rPr lang="id-ID" sz="2000" b="1" dirty="0">
                  <a:solidFill>
                    <a:srgbClr val="C00000"/>
                  </a:solidFill>
                  <a:latin typeface="Comic Sans MS" pitchFamily="66" charset="0"/>
                </a:rPr>
                <a:t>Ada </a:t>
              </a:r>
              <a:r>
                <a:rPr lang="en-US" sz="2000" b="1" dirty="0" err="1" smtClean="0">
                  <a:solidFill>
                    <a:srgbClr val="C00000"/>
                  </a:solidFill>
                  <a:latin typeface="Comic Sans MS" pitchFamily="66" charset="0"/>
                </a:rPr>
                <a:t>perubahan</a:t>
              </a:r>
              <a:r>
                <a:rPr lang="en-US" sz="2000" b="1" dirty="0" smtClean="0">
                  <a:solidFill>
                    <a:srgbClr val="C00000"/>
                  </a:solidFill>
                  <a:latin typeface="Comic Sans MS" pitchFamily="66" charset="0"/>
                </a:rPr>
                <a:t> </a:t>
              </a:r>
              <a:r>
                <a:rPr lang="en-US" sz="2000" b="1" dirty="0" err="1" smtClean="0">
                  <a:solidFill>
                    <a:srgbClr val="C00000"/>
                  </a:solidFill>
                  <a:latin typeface="Comic Sans MS" pitchFamily="66" charset="0"/>
                </a:rPr>
                <a:t>prosedur</a:t>
              </a:r>
              <a:r>
                <a:rPr lang="en-US" sz="2000" b="1" dirty="0" smtClean="0">
                  <a:solidFill>
                    <a:srgbClr val="C00000"/>
                  </a:solidFill>
                  <a:latin typeface="Comic Sans MS" pitchFamily="66" charset="0"/>
                </a:rPr>
                <a:t> </a:t>
              </a:r>
              <a:r>
                <a:rPr lang="en-US" sz="2000" b="1" dirty="0" err="1" smtClean="0">
                  <a:solidFill>
                    <a:srgbClr val="C00000"/>
                  </a:solidFill>
                  <a:latin typeface="Comic Sans MS" pitchFamily="66" charset="0"/>
                </a:rPr>
                <a:t>pengiriman</a:t>
              </a:r>
              <a:r>
                <a:rPr lang="en-US" sz="2000" b="1" dirty="0" smtClean="0">
                  <a:solidFill>
                    <a:srgbClr val="C00000"/>
                  </a:solidFill>
                  <a:latin typeface="Comic Sans MS" pitchFamily="66" charset="0"/>
                </a:rPr>
                <a:t> proposal </a:t>
              </a:r>
              <a:r>
                <a:rPr lang="en-US" sz="2000" b="1" dirty="0" smtClean="0">
                  <a:solidFill>
                    <a:srgbClr val="C00000"/>
                  </a:solidFill>
                  <a:latin typeface="Comic Sans MS" pitchFamily="66" charset="0"/>
                  <a:sym typeface="Wingdings" pitchFamily="2" charset="2"/>
                </a:rPr>
                <a:t> online, </a:t>
              </a:r>
              <a:r>
                <a:rPr lang="en-US" sz="2000" b="1" dirty="0" err="1" smtClean="0">
                  <a:solidFill>
                    <a:srgbClr val="C00000"/>
                  </a:solidFill>
                  <a:latin typeface="Comic Sans MS" pitchFamily="66" charset="0"/>
                  <a:sym typeface="Wingdings" pitchFamily="2" charset="2"/>
                </a:rPr>
                <a:t>hanya</a:t>
              </a:r>
              <a:r>
                <a:rPr lang="en-US" sz="2000" b="1" dirty="0" smtClean="0">
                  <a:solidFill>
                    <a:srgbClr val="C00000"/>
                  </a:solidFill>
                  <a:latin typeface="Comic Sans MS" pitchFamily="66" charset="0"/>
                  <a:sym typeface="Wingdings" pitchFamily="2" charset="2"/>
                </a:rPr>
                <a:t> 1 (</a:t>
              </a:r>
              <a:r>
                <a:rPr lang="en-US" sz="2000" b="1" dirty="0" err="1" smtClean="0">
                  <a:solidFill>
                    <a:srgbClr val="C00000"/>
                  </a:solidFill>
                  <a:latin typeface="Comic Sans MS" pitchFamily="66" charset="0"/>
                  <a:sym typeface="Wingdings" pitchFamily="2" charset="2"/>
                </a:rPr>
                <a:t>satu</a:t>
              </a:r>
              <a:r>
                <a:rPr lang="en-US" sz="2000" b="1" dirty="0" smtClean="0">
                  <a:solidFill>
                    <a:srgbClr val="C00000"/>
                  </a:solidFill>
                  <a:latin typeface="Comic Sans MS" pitchFamily="66" charset="0"/>
                  <a:sym typeface="Wingdings" pitchFamily="2" charset="2"/>
                </a:rPr>
                <a:t>) file proposal </a:t>
              </a:r>
              <a:r>
                <a:rPr lang="en-US" sz="2000" b="1" dirty="0" err="1" smtClean="0">
                  <a:solidFill>
                    <a:srgbClr val="C00000"/>
                  </a:solidFill>
                  <a:latin typeface="Comic Sans MS" pitchFamily="66" charset="0"/>
                  <a:sym typeface="Wingdings" pitchFamily="2" charset="2"/>
                </a:rPr>
                <a:t>pdf</a:t>
              </a:r>
              <a:r>
                <a:rPr lang="en-US" sz="2000" b="1" dirty="0" smtClean="0">
                  <a:solidFill>
                    <a:srgbClr val="C00000"/>
                  </a:solidFill>
                  <a:latin typeface="Comic Sans MS" pitchFamily="66" charset="0"/>
                  <a:sym typeface="Wingdings" pitchFamily="2" charset="2"/>
                </a:rPr>
                <a:t>  </a:t>
              </a:r>
              <a:r>
                <a:rPr lang="en-US" sz="2000" b="1" dirty="0" err="1" smtClean="0">
                  <a:solidFill>
                    <a:srgbClr val="C00000"/>
                  </a:solidFill>
                  <a:latin typeface="Comic Sans MS" pitchFamily="66" charset="0"/>
                  <a:sym typeface="Wingdings" pitchFamily="2" charset="2"/>
                </a:rPr>
                <a:t>ukuran</a:t>
              </a:r>
              <a:r>
                <a:rPr lang="en-US" sz="2000" b="1" dirty="0" smtClean="0">
                  <a:solidFill>
                    <a:srgbClr val="C00000"/>
                  </a:solidFill>
                  <a:latin typeface="Comic Sans MS" pitchFamily="66" charset="0"/>
                  <a:sym typeface="Wingdings" pitchFamily="2" charset="2"/>
                </a:rPr>
                <a:t> max 5 Mb </a:t>
              </a:r>
              <a:r>
                <a:rPr lang="id-ID" sz="2000" b="1" dirty="0" smtClean="0">
                  <a:solidFill>
                    <a:srgbClr val="C00000"/>
                  </a:solidFill>
                  <a:latin typeface="Comic Sans MS" pitchFamily="66" charset="0"/>
                </a:rPr>
                <a:t>(Panduan </a:t>
              </a:r>
              <a:r>
                <a:rPr lang="id-ID" sz="2000" b="1" dirty="0">
                  <a:solidFill>
                    <a:srgbClr val="C00000"/>
                  </a:solidFill>
                  <a:latin typeface="Comic Sans MS" pitchFamily="66" charset="0"/>
                </a:rPr>
                <a:t>PKM </a:t>
              </a:r>
              <a:r>
                <a:rPr lang="id-ID" sz="2000" b="1" dirty="0" smtClean="0">
                  <a:solidFill>
                    <a:srgbClr val="C00000"/>
                  </a:solidFill>
                  <a:latin typeface="Comic Sans MS" pitchFamily="66" charset="0"/>
                </a:rPr>
                <a:t>201</a:t>
              </a:r>
              <a:r>
                <a:rPr lang="en-US" sz="2000" b="1" dirty="0" smtClean="0">
                  <a:solidFill>
                    <a:srgbClr val="C00000"/>
                  </a:solidFill>
                  <a:latin typeface="Comic Sans MS" pitchFamily="66" charset="0"/>
                </a:rPr>
                <a:t>2</a:t>
              </a:r>
              <a:r>
                <a:rPr lang="id-ID" sz="2000" b="1" dirty="0" smtClean="0">
                  <a:solidFill>
                    <a:srgbClr val="C00000"/>
                  </a:solidFill>
                  <a:latin typeface="Comic Sans MS" pitchFamily="66" charset="0"/>
                </a:rPr>
                <a:t>)</a:t>
              </a:r>
              <a:endParaRPr lang="en-US" sz="2000" b="1" dirty="0">
                <a:solidFill>
                  <a:srgbClr val="C00000"/>
                </a:solidFill>
                <a:latin typeface="Comic Sans MS" pitchFamily="66" charset="0"/>
              </a:endParaRPr>
            </a:p>
          </p:txBody>
        </p:sp>
      </p:grpSp>
      <p:sp>
        <p:nvSpPr>
          <p:cNvPr id="7" name="Slide Number Placeholder 6"/>
          <p:cNvSpPr>
            <a:spLocks noGrp="1"/>
          </p:cNvSpPr>
          <p:nvPr>
            <p:ph type="sldNum" sz="quarter" idx="12"/>
          </p:nvPr>
        </p:nvSpPr>
        <p:spPr/>
        <p:txBody>
          <a:bodyPr/>
          <a:lstStyle/>
          <a:p>
            <a:pPr>
              <a:defRPr/>
            </a:pPr>
            <a:fld id="{E4AAE295-9E83-409D-83E5-395C73954E39}" type="slidenum">
              <a:rPr lang="id-ID" smtClean="0"/>
              <a:pPr>
                <a:defRPr/>
              </a:pPr>
              <a:t>30</a:t>
            </a:fld>
            <a:endParaRPr lang="id-ID"/>
          </a:p>
        </p:txBody>
      </p:sp>
      <p:sp>
        <p:nvSpPr>
          <p:cNvPr id="8" name="Footer Placeholder 7"/>
          <p:cNvSpPr>
            <a:spLocks noGrp="1"/>
          </p:cNvSpPr>
          <p:nvPr>
            <p:ph type="ftr" sz="quarter" idx="11"/>
          </p:nvPr>
        </p:nvSpPr>
        <p:spPr/>
        <p:txBody>
          <a:bodyPr/>
          <a:lstStyle/>
          <a:p>
            <a:pPr>
              <a:defRPr/>
            </a:pPr>
            <a:r>
              <a:rPr lang="id-ID" smtClean="0"/>
              <a:t>iswoyo USM / Rayon I</a:t>
            </a:r>
            <a:endParaRPr lang="id-ID"/>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3600" b="1" dirty="0" smtClean="0">
                <a:latin typeface="Calibri" pitchFamily="34" charset="0"/>
                <a:cs typeface="Calibri" pitchFamily="34" charset="0"/>
              </a:rPr>
              <a:t>PERMASALAHAN YANG MUNCUL SETELAH PKM DIUMUMKAN</a:t>
            </a:r>
            <a:endParaRPr lang="id-ID" sz="3600" b="1" dirty="0">
              <a:latin typeface="Calibri" pitchFamily="34" charset="0"/>
              <a:cs typeface="Calibri" pitchFamily="34" charset="0"/>
            </a:endParaRPr>
          </a:p>
        </p:txBody>
      </p:sp>
      <p:sp>
        <p:nvSpPr>
          <p:cNvPr id="3" name="Content Placeholder 2"/>
          <p:cNvSpPr>
            <a:spLocks noGrp="1"/>
          </p:cNvSpPr>
          <p:nvPr>
            <p:ph idx="1"/>
          </p:nvPr>
        </p:nvSpPr>
        <p:spPr>
          <a:xfrm>
            <a:off x="457200" y="1600200"/>
            <a:ext cx="8219256" cy="4525963"/>
          </a:xfrm>
        </p:spPr>
        <p:txBody>
          <a:bodyPr>
            <a:normAutofit lnSpcReduction="10000"/>
          </a:bodyPr>
          <a:lstStyle/>
          <a:p>
            <a:r>
              <a:rPr lang="id-ID" sz="2800" dirty="0" smtClean="0">
                <a:latin typeface="Calibri" pitchFamily="34" charset="0"/>
                <a:cs typeface="Calibri" pitchFamily="34" charset="0"/>
              </a:rPr>
              <a:t>Pendanaan; PT sebaiknya segera memberi pinjaman pada Tim PKM yang dibiayai, karena dana dari DP2M pasti turunnya terlambat. MONEV akan dilakukan pada minggu ke 2 dan 3 bulan Mei.</a:t>
            </a:r>
          </a:p>
          <a:p>
            <a:r>
              <a:rPr lang="id-ID" sz="2800" dirty="0" smtClean="0">
                <a:latin typeface="Calibri" pitchFamily="34" charset="0"/>
                <a:cs typeface="Calibri" pitchFamily="34" charset="0"/>
              </a:rPr>
              <a:t>Dana tidak mencukupi, karena dana yang disetujui tidak sesuai dengan usulan. Hal ini harus diantisipasi, misalnya dengan mengurai jumlah sampel dsb.</a:t>
            </a:r>
          </a:p>
          <a:p>
            <a:r>
              <a:rPr lang="id-ID" sz="2800" dirty="0" smtClean="0">
                <a:latin typeface="Calibri" pitchFamily="34" charset="0"/>
                <a:cs typeface="Calibri" pitchFamily="34" charset="0"/>
              </a:rPr>
              <a:t>Satu dosen membimbing lebih dari 3 judul PKM. Bisa diganti oleh dosen lain, selanjutnya PR</a:t>
            </a:r>
            <a:r>
              <a:rPr lang="en-US" sz="2800" dirty="0" smtClean="0">
                <a:latin typeface="Calibri" pitchFamily="34" charset="0"/>
                <a:cs typeface="Calibri" pitchFamily="34" charset="0"/>
              </a:rPr>
              <a:t> </a:t>
            </a:r>
            <a:r>
              <a:rPr lang="id-ID" sz="2800" dirty="0" smtClean="0">
                <a:latin typeface="Calibri" pitchFamily="34" charset="0"/>
                <a:cs typeface="Calibri" pitchFamily="34" charset="0"/>
              </a:rPr>
              <a:t>III melaporkan ke DP2M.</a:t>
            </a:r>
          </a:p>
          <a:p>
            <a:endParaRPr lang="id-ID" dirty="0"/>
          </a:p>
        </p:txBody>
      </p:sp>
      <p:sp>
        <p:nvSpPr>
          <p:cNvPr id="5" name="Footer Placeholder 4"/>
          <p:cNvSpPr>
            <a:spLocks noGrp="1"/>
          </p:cNvSpPr>
          <p:nvPr>
            <p:ph type="ftr" sz="quarter" idx="11"/>
          </p:nvPr>
        </p:nvSpPr>
        <p:spPr/>
        <p:txBody>
          <a:bodyPr/>
          <a:lstStyle/>
          <a:p>
            <a:pPr>
              <a:defRPr/>
            </a:pPr>
            <a:r>
              <a:rPr lang="id-ID" smtClean="0"/>
              <a:t>iswoyo USM / Rayon I</a:t>
            </a:r>
            <a:endParaRPr lang="id-ID"/>
          </a:p>
        </p:txBody>
      </p:sp>
      <p:sp>
        <p:nvSpPr>
          <p:cNvPr id="6" name="Slide Number Placeholder 5"/>
          <p:cNvSpPr>
            <a:spLocks noGrp="1"/>
          </p:cNvSpPr>
          <p:nvPr>
            <p:ph type="sldNum" sz="quarter" idx="12"/>
          </p:nvPr>
        </p:nvSpPr>
        <p:spPr/>
        <p:txBody>
          <a:bodyPr/>
          <a:lstStyle/>
          <a:p>
            <a:pPr>
              <a:defRPr/>
            </a:pPr>
            <a:fld id="{D7FF696B-98E3-46BD-8AC5-B5A74252B45F}" type="slidenum">
              <a:rPr lang="id-ID" smtClean="0"/>
              <a:pPr>
                <a:defRPr/>
              </a:pPr>
              <a:t>31</a:t>
            </a:fld>
            <a:endParaRPr lang="id-ID"/>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KONTINYU....</a:t>
            </a:r>
            <a:endParaRPr lang="id-ID" dirty="0"/>
          </a:p>
        </p:txBody>
      </p:sp>
      <p:sp>
        <p:nvSpPr>
          <p:cNvPr id="3" name="Content Placeholder 2"/>
          <p:cNvSpPr>
            <a:spLocks noGrp="1"/>
          </p:cNvSpPr>
          <p:nvPr>
            <p:ph idx="1"/>
          </p:nvPr>
        </p:nvSpPr>
        <p:spPr>
          <a:xfrm>
            <a:off x="467544" y="1412776"/>
            <a:ext cx="8229600" cy="4530725"/>
          </a:xfrm>
        </p:spPr>
        <p:txBody>
          <a:bodyPr>
            <a:normAutofit/>
          </a:bodyPr>
          <a:lstStyle/>
          <a:p>
            <a:r>
              <a:rPr lang="id-ID" sz="2800" dirty="0" smtClean="0">
                <a:latin typeface="Calibri" pitchFamily="34" charset="0"/>
                <a:cs typeface="Calibri" pitchFamily="34" charset="0"/>
              </a:rPr>
              <a:t>Satu mhs dibiayai lebih dari 1 judul PKM. Bisa diganti oleh mhs lain,  selanjutnya PR</a:t>
            </a:r>
            <a:r>
              <a:rPr lang="en-US" sz="2800" dirty="0" smtClean="0">
                <a:latin typeface="Calibri" pitchFamily="34" charset="0"/>
                <a:cs typeface="Calibri" pitchFamily="34" charset="0"/>
              </a:rPr>
              <a:t> </a:t>
            </a:r>
            <a:r>
              <a:rPr lang="id-ID" sz="2800" dirty="0" smtClean="0">
                <a:latin typeface="Calibri" pitchFamily="34" charset="0"/>
                <a:cs typeface="Calibri" pitchFamily="34" charset="0"/>
              </a:rPr>
              <a:t>III melaporkan ke DP2M.</a:t>
            </a:r>
          </a:p>
          <a:p>
            <a:r>
              <a:rPr lang="id-ID" sz="2800" dirty="0" smtClean="0">
                <a:latin typeface="Calibri" pitchFamily="34" charset="0"/>
                <a:cs typeface="Calibri" pitchFamily="34" charset="0"/>
              </a:rPr>
              <a:t>Ada anggota Tim PKM yang sudah LULUS. Bisa diganti oleh mhs lain,  selanjutnya PR</a:t>
            </a:r>
            <a:r>
              <a:rPr lang="en-US" sz="2800" dirty="0" smtClean="0">
                <a:latin typeface="Calibri" pitchFamily="34" charset="0"/>
                <a:cs typeface="Calibri" pitchFamily="34" charset="0"/>
              </a:rPr>
              <a:t> </a:t>
            </a:r>
            <a:r>
              <a:rPr lang="id-ID" sz="2800" dirty="0" smtClean="0">
                <a:latin typeface="Calibri" pitchFamily="34" charset="0"/>
                <a:cs typeface="Calibri" pitchFamily="34" charset="0"/>
              </a:rPr>
              <a:t>III melaporkan ke DP2M.</a:t>
            </a:r>
          </a:p>
          <a:p>
            <a:r>
              <a:rPr lang="id-ID" sz="2800" dirty="0" smtClean="0">
                <a:latin typeface="Calibri" pitchFamily="34" charset="0"/>
                <a:cs typeface="Calibri" pitchFamily="34" charset="0"/>
              </a:rPr>
              <a:t>Kegiatan PKM tdk mungkin dilaksanakan, karena yang menjadi objek kegiatan sudah tidak ada. Bisa diatasi, misalnya dengan mengganti lokasi, dengan tidak mengubah substansi kegiatan.</a:t>
            </a:r>
          </a:p>
          <a:p>
            <a:endParaRPr lang="id-ID" dirty="0"/>
          </a:p>
        </p:txBody>
      </p:sp>
      <p:sp>
        <p:nvSpPr>
          <p:cNvPr id="5" name="Footer Placeholder 4"/>
          <p:cNvSpPr>
            <a:spLocks noGrp="1"/>
          </p:cNvSpPr>
          <p:nvPr>
            <p:ph type="ftr" sz="quarter" idx="11"/>
          </p:nvPr>
        </p:nvSpPr>
        <p:spPr/>
        <p:txBody>
          <a:bodyPr/>
          <a:lstStyle/>
          <a:p>
            <a:pPr>
              <a:defRPr/>
            </a:pPr>
            <a:r>
              <a:rPr lang="id-ID" smtClean="0"/>
              <a:t>iswoyo USM / Rayon I</a:t>
            </a:r>
            <a:endParaRPr lang="id-ID"/>
          </a:p>
        </p:txBody>
      </p:sp>
      <p:sp>
        <p:nvSpPr>
          <p:cNvPr id="6" name="Slide Number Placeholder 5"/>
          <p:cNvSpPr>
            <a:spLocks noGrp="1"/>
          </p:cNvSpPr>
          <p:nvPr>
            <p:ph type="sldNum" sz="quarter" idx="12"/>
          </p:nvPr>
        </p:nvSpPr>
        <p:spPr/>
        <p:txBody>
          <a:bodyPr/>
          <a:lstStyle/>
          <a:p>
            <a:pPr>
              <a:defRPr/>
            </a:pPr>
            <a:fld id="{D7FF696B-98E3-46BD-8AC5-B5A74252B45F}" type="slidenum">
              <a:rPr lang="id-ID" smtClean="0"/>
              <a:pPr>
                <a:defRPr/>
              </a:pPr>
              <a:t>32</a:t>
            </a:fld>
            <a:endParaRPr lang="id-ID"/>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Peran Dosen Pendamping</a:t>
            </a:r>
            <a:endParaRPr lang="id-ID" dirty="0"/>
          </a:p>
        </p:txBody>
      </p:sp>
      <p:sp>
        <p:nvSpPr>
          <p:cNvPr id="3" name="Content Placeholder 2"/>
          <p:cNvSpPr>
            <a:spLocks noGrp="1"/>
          </p:cNvSpPr>
          <p:nvPr>
            <p:ph idx="1"/>
          </p:nvPr>
        </p:nvSpPr>
        <p:spPr>
          <a:xfrm>
            <a:off x="539552" y="1340768"/>
            <a:ext cx="8229600" cy="4530725"/>
          </a:xfrm>
        </p:spPr>
        <p:txBody>
          <a:bodyPr/>
          <a:lstStyle/>
          <a:p>
            <a:r>
              <a:rPr lang="id-ID" sz="2400" dirty="0" smtClean="0">
                <a:latin typeface="Calibri" pitchFamily="34" charset="0"/>
                <a:cs typeface="Calibri" pitchFamily="34" charset="0"/>
              </a:rPr>
              <a:t>Mendampingi dan mengarahkan mhs agar PKM dilaksanakan sesuai dengan yang tertulis proposal. </a:t>
            </a:r>
          </a:p>
          <a:p>
            <a:r>
              <a:rPr lang="id-ID" sz="2400" dirty="0" smtClean="0">
                <a:latin typeface="Calibri" pitchFamily="34" charset="0"/>
                <a:cs typeface="Calibri" pitchFamily="34" charset="0"/>
              </a:rPr>
              <a:t>Membantu mhs agar mendapatkan akses pemakaian fasilitas yang diperlukan di PT.</a:t>
            </a:r>
          </a:p>
          <a:p>
            <a:r>
              <a:rPr lang="id-ID" sz="2400" dirty="0" smtClean="0">
                <a:latin typeface="Calibri" pitchFamily="34" charset="0"/>
                <a:cs typeface="Calibri" pitchFamily="34" charset="0"/>
              </a:rPr>
              <a:t>Memberi solusi/justifikasi apabila ditemui permasalahan selama pelaksanaan PKM.</a:t>
            </a:r>
          </a:p>
          <a:p>
            <a:r>
              <a:rPr lang="id-ID" sz="2400" dirty="0" smtClean="0">
                <a:latin typeface="Calibri" pitchFamily="34" charset="0"/>
                <a:cs typeface="Calibri" pitchFamily="34" charset="0"/>
              </a:rPr>
              <a:t>Memberikan motivasi agar luaran PKM berkulitas</a:t>
            </a:r>
          </a:p>
          <a:p>
            <a:r>
              <a:rPr lang="id-ID" sz="2400" dirty="0" smtClean="0">
                <a:latin typeface="Calibri" pitchFamily="34" charset="0"/>
                <a:cs typeface="Calibri" pitchFamily="34" charset="0"/>
              </a:rPr>
              <a:t>Memantau hasil pelaksanaan kegiatan PKM secara berkala, sehingga dapat dihindari berbagai kesalahan di akhir kegiatan</a:t>
            </a:r>
          </a:p>
          <a:p>
            <a:pPr>
              <a:buNone/>
            </a:pPr>
            <a:endParaRPr lang="id-ID" sz="2400" dirty="0" smtClean="0">
              <a:latin typeface="Calibri" pitchFamily="34" charset="0"/>
              <a:cs typeface="Calibri" pitchFamily="34" charset="0"/>
            </a:endParaRPr>
          </a:p>
        </p:txBody>
      </p:sp>
      <p:sp>
        <p:nvSpPr>
          <p:cNvPr id="5" name="Footer Placeholder 4"/>
          <p:cNvSpPr>
            <a:spLocks noGrp="1"/>
          </p:cNvSpPr>
          <p:nvPr>
            <p:ph type="ftr" sz="quarter" idx="11"/>
          </p:nvPr>
        </p:nvSpPr>
        <p:spPr/>
        <p:txBody>
          <a:bodyPr/>
          <a:lstStyle/>
          <a:p>
            <a:pPr>
              <a:defRPr/>
            </a:pPr>
            <a:r>
              <a:rPr lang="id-ID" smtClean="0"/>
              <a:t>iswoyo USM / Rayon I</a:t>
            </a:r>
            <a:endParaRPr lang="id-ID"/>
          </a:p>
        </p:txBody>
      </p:sp>
      <p:sp>
        <p:nvSpPr>
          <p:cNvPr id="6" name="Slide Number Placeholder 5"/>
          <p:cNvSpPr>
            <a:spLocks noGrp="1"/>
          </p:cNvSpPr>
          <p:nvPr>
            <p:ph type="sldNum" sz="quarter" idx="12"/>
          </p:nvPr>
        </p:nvSpPr>
        <p:spPr/>
        <p:txBody>
          <a:bodyPr/>
          <a:lstStyle/>
          <a:p>
            <a:pPr>
              <a:defRPr/>
            </a:pPr>
            <a:fld id="{D7FF696B-98E3-46BD-8AC5-B5A74252B45F}" type="slidenum">
              <a:rPr lang="id-ID" smtClean="0"/>
              <a:pPr>
                <a:defRPr/>
              </a:pPr>
              <a:t>33</a:t>
            </a:fld>
            <a:endParaRPr lang="id-ID"/>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STRATEGI MEMBIMBING PKM</a:t>
            </a:r>
            <a:endParaRPr lang="id-ID" dirty="0"/>
          </a:p>
        </p:txBody>
      </p:sp>
      <p:sp>
        <p:nvSpPr>
          <p:cNvPr id="3" name="Content Placeholder 2"/>
          <p:cNvSpPr>
            <a:spLocks noGrp="1"/>
          </p:cNvSpPr>
          <p:nvPr>
            <p:ph idx="1"/>
          </p:nvPr>
        </p:nvSpPr>
        <p:spPr/>
        <p:txBody>
          <a:bodyPr/>
          <a:lstStyle/>
          <a:p>
            <a:r>
              <a:rPr lang="id-ID" sz="2800" dirty="0" smtClean="0"/>
              <a:t>Mintalah pada mhs agar setiap TIM PKM terdiri dari angkatan berbeda, agar ada kesinambungan</a:t>
            </a:r>
          </a:p>
          <a:p>
            <a:r>
              <a:rPr lang="id-ID" sz="2800" dirty="0" smtClean="0"/>
              <a:t>Kaitkan kegiatan PKM dengan kegiatan akademik dan kemahasiswaan</a:t>
            </a:r>
          </a:p>
        </p:txBody>
      </p:sp>
      <p:sp>
        <p:nvSpPr>
          <p:cNvPr id="5" name="Footer Placeholder 4"/>
          <p:cNvSpPr>
            <a:spLocks noGrp="1"/>
          </p:cNvSpPr>
          <p:nvPr>
            <p:ph type="ftr" sz="quarter" idx="11"/>
          </p:nvPr>
        </p:nvSpPr>
        <p:spPr/>
        <p:txBody>
          <a:bodyPr/>
          <a:lstStyle/>
          <a:p>
            <a:pPr>
              <a:defRPr/>
            </a:pPr>
            <a:r>
              <a:rPr lang="en-US" smtClean="0"/>
              <a:t>iswoyo USM / Rayon I</a:t>
            </a:r>
            <a:endParaRPr lang="id-ID"/>
          </a:p>
        </p:txBody>
      </p:sp>
      <p:sp>
        <p:nvSpPr>
          <p:cNvPr id="6" name="Slide Number Placeholder 5"/>
          <p:cNvSpPr>
            <a:spLocks noGrp="1"/>
          </p:cNvSpPr>
          <p:nvPr>
            <p:ph type="sldNum" sz="quarter" idx="12"/>
          </p:nvPr>
        </p:nvSpPr>
        <p:spPr/>
        <p:txBody>
          <a:bodyPr/>
          <a:lstStyle/>
          <a:p>
            <a:pPr>
              <a:defRPr/>
            </a:pPr>
            <a:fld id="{8840B0D7-64CB-4E7A-8337-1A4D68C3C3B3}" type="slidenum">
              <a:rPr lang="id-ID" smtClean="0"/>
              <a:pPr>
                <a:defRPr/>
              </a:pPr>
              <a:t>34</a:t>
            </a:fld>
            <a:endParaRPr lang="id-ID"/>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ChangeArrowheads="1"/>
          </p:cNvSpPr>
          <p:nvPr/>
        </p:nvSpPr>
        <p:spPr bwMode="auto">
          <a:xfrm>
            <a:off x="820738" y="452438"/>
            <a:ext cx="7419975" cy="706437"/>
          </a:xfrm>
          <a:prstGeom prst="rect">
            <a:avLst/>
          </a:prstGeom>
          <a:solidFill>
            <a:srgbClr val="000066"/>
          </a:solidFill>
          <a:ln w="9525">
            <a:noFill/>
            <a:miter lim="800000"/>
            <a:headEnd/>
            <a:tailEnd/>
          </a:ln>
          <a:effectLst>
            <a:outerShdw dist="107763" dir="2700000" algn="ctr" rotWithShape="0">
              <a:srgbClr val="FFCC66">
                <a:alpha val="50000"/>
              </a:srgbClr>
            </a:outerShdw>
          </a:effectLst>
        </p:spPr>
        <p:txBody>
          <a:bodyPr lIns="92075" tIns="46038" rIns="92075" bIns="46038" anchor="ctr"/>
          <a:lstStyle/>
          <a:p>
            <a:pPr eaLnBrk="1" hangingPunct="1"/>
            <a:r>
              <a:rPr lang="en-US" sz="2800" b="1" dirty="0" smtClean="0">
                <a:solidFill>
                  <a:srgbClr val="FFFF00"/>
                </a:solidFill>
                <a:effectLst>
                  <a:outerShdw blurRad="38100" dist="38100" dir="2700000" algn="tl">
                    <a:srgbClr val="000000"/>
                  </a:outerShdw>
                </a:effectLst>
                <a:latin typeface="Comic Sans MS" pitchFamily="66" charset="0"/>
              </a:rPr>
              <a:t>INTROSPEKSI</a:t>
            </a:r>
            <a:endParaRPr lang="en-US" sz="2800" b="1" dirty="0">
              <a:solidFill>
                <a:srgbClr val="FFFF00"/>
              </a:solidFill>
              <a:effectLst>
                <a:outerShdw blurRad="38100" dist="38100" dir="2700000" algn="tl">
                  <a:srgbClr val="000000"/>
                </a:outerShdw>
              </a:effectLst>
              <a:latin typeface="Comic Sans MS" pitchFamily="66" charset="0"/>
            </a:endParaRPr>
          </a:p>
        </p:txBody>
      </p:sp>
      <p:sp>
        <p:nvSpPr>
          <p:cNvPr id="175107" name="Rectangle 3"/>
          <p:cNvSpPr>
            <a:spLocks noChangeArrowheads="1"/>
          </p:cNvSpPr>
          <p:nvPr/>
        </p:nvSpPr>
        <p:spPr bwMode="auto">
          <a:xfrm>
            <a:off x="574675" y="1654175"/>
            <a:ext cx="8050213" cy="4819650"/>
          </a:xfrm>
          <a:prstGeom prst="rect">
            <a:avLst/>
          </a:prstGeom>
          <a:noFill/>
          <a:ln w="9525">
            <a:noFill/>
            <a:miter lim="800000"/>
            <a:headEnd/>
            <a:tailEnd/>
          </a:ln>
          <a:effectLst/>
        </p:spPr>
        <p:txBody>
          <a:bodyPr lIns="0" tIns="46038" rIns="0" bIns="46038" anchor="ctr"/>
          <a:lstStyle/>
          <a:p>
            <a:pPr algn="l" eaLnBrk="1" hangingPunct="1">
              <a:spcBef>
                <a:spcPct val="20000"/>
              </a:spcBef>
              <a:buClr>
                <a:schemeClr val="accent2"/>
              </a:buClr>
              <a:buSzPct val="80000"/>
              <a:buFont typeface="Wingdings" pitchFamily="2" charset="2"/>
              <a:buNone/>
            </a:pPr>
            <a:endParaRPr lang="en-GB" sz="2400" b="1">
              <a:solidFill>
                <a:srgbClr val="EF5BDA"/>
              </a:solidFill>
              <a:latin typeface="Comic Sans MS" pitchFamily="66" charset="0"/>
            </a:endParaRPr>
          </a:p>
        </p:txBody>
      </p:sp>
      <p:sp>
        <p:nvSpPr>
          <p:cNvPr id="175108" name="Text Box 4"/>
          <p:cNvSpPr txBox="1">
            <a:spLocks noChangeArrowheads="1"/>
          </p:cNvSpPr>
          <p:nvPr/>
        </p:nvSpPr>
        <p:spPr bwMode="auto">
          <a:xfrm>
            <a:off x="388938" y="2033588"/>
            <a:ext cx="8421687" cy="3684587"/>
          </a:xfrm>
          <a:prstGeom prst="rect">
            <a:avLst/>
          </a:prstGeom>
          <a:noFill/>
          <a:ln w="9525">
            <a:solidFill>
              <a:schemeClr val="tx1"/>
            </a:solidFill>
            <a:miter lim="800000"/>
            <a:headEnd/>
            <a:tailEnd/>
          </a:ln>
          <a:effectLst/>
        </p:spPr>
        <p:txBody>
          <a:bodyPr lIns="87206" tIns="43603" rIns="87206" bIns="43603">
            <a:spAutoFit/>
          </a:bodyPr>
          <a:lstStyle/>
          <a:p>
            <a:pPr marL="347663" indent="-347663" algn="l" defTabSz="871538">
              <a:lnSpc>
                <a:spcPct val="120000"/>
              </a:lnSpc>
              <a:buFontTx/>
              <a:buChar char="•"/>
              <a:tabLst>
                <a:tab pos="5988050" algn="l"/>
                <a:tab pos="6757988" algn="r"/>
                <a:tab pos="6932613" algn="l"/>
              </a:tabLst>
            </a:pPr>
            <a:endParaRPr lang="en-US" sz="2800" b="1" dirty="0">
              <a:solidFill>
                <a:schemeClr val="bg1"/>
              </a:solidFill>
              <a:latin typeface="Comic Sans MS" pitchFamily="66" charset="0"/>
            </a:endParaRPr>
          </a:p>
          <a:p>
            <a:pPr marL="347663" indent="-347663" algn="l" defTabSz="871538">
              <a:lnSpc>
                <a:spcPct val="120000"/>
              </a:lnSpc>
              <a:buFontTx/>
              <a:buChar char="•"/>
              <a:tabLst>
                <a:tab pos="5988050" algn="l"/>
                <a:tab pos="6757988" algn="r"/>
                <a:tab pos="6932613" algn="l"/>
              </a:tabLst>
            </a:pPr>
            <a:r>
              <a:rPr lang="en-US" sz="2800" b="1" dirty="0" err="1">
                <a:latin typeface="Comic Sans MS" pitchFamily="66" charset="0"/>
              </a:rPr>
              <a:t>Siapkah</a:t>
            </a:r>
            <a:r>
              <a:rPr lang="en-US" sz="2800" b="1" dirty="0">
                <a:latin typeface="Comic Sans MS" pitchFamily="66" charset="0"/>
              </a:rPr>
              <a:t> </a:t>
            </a:r>
            <a:r>
              <a:rPr lang="en-US" sz="2800" b="1" dirty="0" err="1">
                <a:latin typeface="Comic Sans MS" pitchFamily="66" charset="0"/>
              </a:rPr>
              <a:t>para</a:t>
            </a:r>
            <a:r>
              <a:rPr lang="en-US" sz="2800" b="1" dirty="0">
                <a:latin typeface="Comic Sans MS" pitchFamily="66" charset="0"/>
              </a:rPr>
              <a:t> </a:t>
            </a:r>
            <a:r>
              <a:rPr lang="en-US" sz="2800" b="1" dirty="0" err="1">
                <a:latin typeface="Comic Sans MS" pitchFamily="66" charset="0"/>
              </a:rPr>
              <a:t>dosen</a:t>
            </a:r>
            <a:r>
              <a:rPr lang="en-US" sz="2800" b="1" dirty="0">
                <a:latin typeface="Comic Sans MS" pitchFamily="66" charset="0"/>
              </a:rPr>
              <a:t> </a:t>
            </a:r>
            <a:r>
              <a:rPr lang="en-US" sz="2800" b="1" dirty="0" err="1">
                <a:latin typeface="Comic Sans MS" pitchFamily="66" charset="0"/>
              </a:rPr>
              <a:t>memberikan</a:t>
            </a:r>
            <a:r>
              <a:rPr lang="en-US" sz="2800" b="1" dirty="0">
                <a:latin typeface="Comic Sans MS" pitchFamily="66" charset="0"/>
              </a:rPr>
              <a:t> </a:t>
            </a:r>
            <a:r>
              <a:rPr lang="en-US" sz="2800" b="1" dirty="0" err="1">
                <a:latin typeface="Comic Sans MS" pitchFamily="66" charset="0"/>
              </a:rPr>
              <a:t>bimbingan</a:t>
            </a:r>
            <a:r>
              <a:rPr lang="en-US" sz="2800" b="1" dirty="0">
                <a:latin typeface="Comic Sans MS" pitchFamily="66" charset="0"/>
              </a:rPr>
              <a:t> yang </a:t>
            </a:r>
            <a:r>
              <a:rPr lang="en-US" sz="2800" b="1" dirty="0" err="1">
                <a:latin typeface="Comic Sans MS" pitchFamily="66" charset="0"/>
              </a:rPr>
              <a:t>sesungguhnya</a:t>
            </a:r>
            <a:r>
              <a:rPr lang="en-US" sz="2800" b="1" dirty="0">
                <a:latin typeface="Comic Sans MS" pitchFamily="66" charset="0"/>
              </a:rPr>
              <a:t> ?</a:t>
            </a:r>
          </a:p>
          <a:p>
            <a:pPr marL="347663" indent="-347663" algn="l" defTabSz="871538">
              <a:lnSpc>
                <a:spcPct val="120000"/>
              </a:lnSpc>
              <a:buFontTx/>
              <a:buChar char="•"/>
              <a:tabLst>
                <a:tab pos="5988050" algn="l"/>
                <a:tab pos="6757988" algn="r"/>
                <a:tab pos="6932613" algn="l"/>
              </a:tabLst>
            </a:pPr>
            <a:endParaRPr lang="en-US" sz="2800" b="1" dirty="0">
              <a:latin typeface="Comic Sans MS" pitchFamily="66" charset="0"/>
            </a:endParaRPr>
          </a:p>
          <a:p>
            <a:pPr marL="347663" indent="-347663" algn="l" defTabSz="871538">
              <a:lnSpc>
                <a:spcPct val="120000"/>
              </a:lnSpc>
              <a:buFontTx/>
              <a:buChar char="•"/>
              <a:tabLst>
                <a:tab pos="5988050" algn="l"/>
                <a:tab pos="6757988" algn="r"/>
                <a:tab pos="6932613" algn="l"/>
              </a:tabLst>
            </a:pPr>
            <a:r>
              <a:rPr lang="en-US" sz="2800" b="1" dirty="0" err="1">
                <a:latin typeface="Comic Sans MS" pitchFamily="66" charset="0"/>
              </a:rPr>
              <a:t>Atau</a:t>
            </a:r>
            <a:r>
              <a:rPr lang="en-US" sz="2800" b="1" dirty="0">
                <a:latin typeface="Comic Sans MS" pitchFamily="66" charset="0"/>
              </a:rPr>
              <a:t> </a:t>
            </a:r>
            <a:r>
              <a:rPr lang="en-US" sz="2800" b="1" dirty="0" err="1">
                <a:latin typeface="Comic Sans MS" pitchFamily="66" charset="0"/>
              </a:rPr>
              <a:t>hanya</a:t>
            </a:r>
            <a:r>
              <a:rPr lang="en-US" sz="2800" b="1" dirty="0">
                <a:latin typeface="Comic Sans MS" pitchFamily="66" charset="0"/>
              </a:rPr>
              <a:t> </a:t>
            </a:r>
            <a:r>
              <a:rPr lang="en-US" sz="2800" b="1" dirty="0" err="1">
                <a:latin typeface="Comic Sans MS" pitchFamily="66" charset="0"/>
              </a:rPr>
              <a:t>sekedar</a:t>
            </a:r>
            <a:r>
              <a:rPr lang="en-US" sz="2800" b="1" dirty="0">
                <a:latin typeface="Comic Sans MS" pitchFamily="66" charset="0"/>
              </a:rPr>
              <a:t> </a:t>
            </a:r>
            <a:r>
              <a:rPr lang="en-US" sz="2800" b="1" dirty="0" err="1">
                <a:latin typeface="Comic Sans MS" pitchFamily="66" charset="0"/>
              </a:rPr>
              <a:t>bersedia</a:t>
            </a:r>
            <a:r>
              <a:rPr lang="en-US" sz="2800" b="1" dirty="0">
                <a:latin typeface="Comic Sans MS" pitchFamily="66" charset="0"/>
              </a:rPr>
              <a:t> </a:t>
            </a:r>
            <a:r>
              <a:rPr lang="en-US" sz="2800" b="1" dirty="0" err="1">
                <a:latin typeface="Comic Sans MS" pitchFamily="66" charset="0"/>
              </a:rPr>
              <a:t>membubuhkan</a:t>
            </a:r>
            <a:r>
              <a:rPr lang="en-US" sz="2800" b="1" dirty="0">
                <a:latin typeface="Comic Sans MS" pitchFamily="66" charset="0"/>
              </a:rPr>
              <a:t> </a:t>
            </a:r>
            <a:r>
              <a:rPr lang="en-US" sz="2800" b="1" dirty="0" err="1">
                <a:latin typeface="Comic Sans MS" pitchFamily="66" charset="0"/>
              </a:rPr>
              <a:t>tanda</a:t>
            </a:r>
            <a:r>
              <a:rPr lang="en-US" sz="2800" b="1" dirty="0">
                <a:latin typeface="Comic Sans MS" pitchFamily="66" charset="0"/>
              </a:rPr>
              <a:t> </a:t>
            </a:r>
            <a:r>
              <a:rPr lang="en-US" sz="2800" b="1" dirty="0" err="1">
                <a:latin typeface="Comic Sans MS" pitchFamily="66" charset="0"/>
              </a:rPr>
              <a:t>tangan</a:t>
            </a:r>
            <a:r>
              <a:rPr lang="en-US" sz="2800" b="1" dirty="0">
                <a:latin typeface="Comic Sans MS" pitchFamily="66" charset="0"/>
              </a:rPr>
              <a:t> ?</a:t>
            </a:r>
          </a:p>
          <a:p>
            <a:pPr marL="347663" indent="-347663" algn="l" defTabSz="871538">
              <a:lnSpc>
                <a:spcPct val="120000"/>
              </a:lnSpc>
              <a:buFontTx/>
              <a:buChar char="•"/>
              <a:tabLst>
                <a:tab pos="5988050" algn="l"/>
                <a:tab pos="6757988" algn="r"/>
                <a:tab pos="6932613" algn="l"/>
              </a:tabLst>
            </a:pPr>
            <a:endParaRPr lang="en-US" sz="2800" b="1" dirty="0">
              <a:solidFill>
                <a:schemeClr val="bg1"/>
              </a:solidFill>
              <a:latin typeface="Comic Sans MS" pitchFamily="66" charset="0"/>
            </a:endParaRPr>
          </a:p>
        </p:txBody>
      </p:sp>
      <p:sp>
        <p:nvSpPr>
          <p:cNvPr id="5" name="Slide Number Placeholder 4"/>
          <p:cNvSpPr>
            <a:spLocks noGrp="1"/>
          </p:cNvSpPr>
          <p:nvPr>
            <p:ph type="sldNum" sz="quarter" idx="12"/>
          </p:nvPr>
        </p:nvSpPr>
        <p:spPr/>
        <p:txBody>
          <a:bodyPr/>
          <a:lstStyle/>
          <a:p>
            <a:pPr>
              <a:defRPr/>
            </a:pPr>
            <a:fld id="{43597055-A36C-42FD-8874-1178539E88EB}" type="slidenum">
              <a:rPr lang="id-ID" smtClean="0"/>
              <a:pPr>
                <a:defRPr/>
              </a:pPr>
              <a:t>35</a:t>
            </a:fld>
            <a:endParaRPr lang="id-ID"/>
          </a:p>
        </p:txBody>
      </p:sp>
      <p:sp>
        <p:nvSpPr>
          <p:cNvPr id="6" name="Footer Placeholder 5"/>
          <p:cNvSpPr>
            <a:spLocks noGrp="1"/>
          </p:cNvSpPr>
          <p:nvPr>
            <p:ph type="ftr" sz="quarter" idx="11"/>
          </p:nvPr>
        </p:nvSpPr>
        <p:spPr/>
        <p:txBody>
          <a:bodyPr/>
          <a:lstStyle/>
          <a:p>
            <a:pPr>
              <a:defRPr/>
            </a:pPr>
            <a:r>
              <a:rPr lang="id-ID" smtClean="0"/>
              <a:t>iswoyo USM / Rayon I</a:t>
            </a:r>
            <a:endParaRPr lang="id-ID"/>
          </a:p>
        </p:txBody>
      </p:sp>
    </p:spTree>
  </p:cSld>
  <p:clrMapOvr>
    <a:masterClrMapping/>
  </p:clrMapOvr>
  <p:transition>
    <p:randomBar/>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75106"/>
                                        </p:tgtEl>
                                        <p:attrNameLst>
                                          <p:attrName>style.visibility</p:attrName>
                                        </p:attrNameLst>
                                      </p:cBhvr>
                                      <p:to>
                                        <p:strVal val="visible"/>
                                      </p:to>
                                    </p:set>
                                    <p:animEffect transition="in" filter="dissolve">
                                      <p:cBhvr>
                                        <p:cTn id="7" dur="500"/>
                                        <p:tgtEl>
                                          <p:spTgt spid="17510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75108">
                                            <p:txEl>
                                              <p:pRg st="1" end="1"/>
                                            </p:txEl>
                                          </p:spTgt>
                                        </p:tgtEl>
                                        <p:attrNameLst>
                                          <p:attrName>style.visibility</p:attrName>
                                        </p:attrNameLst>
                                      </p:cBhvr>
                                      <p:to>
                                        <p:strVal val="visible"/>
                                      </p:to>
                                    </p:set>
                                    <p:animEffect transition="in" filter="dissolve">
                                      <p:cBhvr>
                                        <p:cTn id="12" dur="500"/>
                                        <p:tgtEl>
                                          <p:spTgt spid="17510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75108">
                                            <p:txEl>
                                              <p:pRg st="3" end="3"/>
                                            </p:txEl>
                                          </p:spTgt>
                                        </p:tgtEl>
                                        <p:attrNameLst>
                                          <p:attrName>style.visibility</p:attrName>
                                        </p:attrNameLst>
                                      </p:cBhvr>
                                      <p:to>
                                        <p:strVal val="visible"/>
                                      </p:to>
                                    </p:set>
                                    <p:animEffect transition="in" filter="dissolve">
                                      <p:cBhvr>
                                        <p:cTn id="17" dur="500"/>
                                        <p:tgtEl>
                                          <p:spTgt spid="17510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PERAN INSTITUSI PT</a:t>
            </a:r>
            <a:endParaRPr lang="id-ID" dirty="0"/>
          </a:p>
        </p:txBody>
      </p:sp>
      <p:sp>
        <p:nvSpPr>
          <p:cNvPr id="3" name="Content Placeholder 2"/>
          <p:cNvSpPr>
            <a:spLocks noGrp="1"/>
          </p:cNvSpPr>
          <p:nvPr>
            <p:ph idx="1"/>
          </p:nvPr>
        </p:nvSpPr>
        <p:spPr>
          <a:xfrm>
            <a:off x="467544" y="1484784"/>
            <a:ext cx="8229600" cy="4530725"/>
          </a:xfrm>
        </p:spPr>
        <p:txBody>
          <a:bodyPr>
            <a:normAutofit lnSpcReduction="10000"/>
          </a:bodyPr>
          <a:lstStyle/>
          <a:p>
            <a:r>
              <a:rPr lang="id-ID" sz="2400" dirty="0" smtClean="0">
                <a:latin typeface="Calibri" pitchFamily="34" charset="0"/>
                <a:cs typeface="Calibri" pitchFamily="34" charset="0"/>
              </a:rPr>
              <a:t>Memberikan penjelasan kepada para mhs (minimal Ketua Tim) dan dosen pendamping yang memperoleh dana PKM tentang “Rule of the Game PKM dan PIMNAS”</a:t>
            </a:r>
          </a:p>
          <a:p>
            <a:r>
              <a:rPr lang="id-ID" sz="2400" dirty="0" smtClean="0">
                <a:latin typeface="Calibri" pitchFamily="34" charset="0"/>
                <a:cs typeface="Calibri" pitchFamily="34" charset="0"/>
              </a:rPr>
              <a:t>Mengupayakan adanya pinjaman dana ke kepada Tim PKM yang dibiayai</a:t>
            </a:r>
          </a:p>
          <a:p>
            <a:r>
              <a:rPr lang="id-ID" sz="2400" dirty="0" smtClean="0">
                <a:latin typeface="Calibri" pitchFamily="34" charset="0"/>
                <a:cs typeface="Calibri" pitchFamily="34" charset="0"/>
              </a:rPr>
              <a:t>Mengkoordinasikan dan memfasilitasi MONEV internal sekurang-kurangnya 1 kali untuk persiapan MONEV dari DP2M</a:t>
            </a:r>
          </a:p>
          <a:p>
            <a:r>
              <a:rPr lang="id-ID" sz="2400" dirty="0" smtClean="0">
                <a:latin typeface="Calibri" pitchFamily="34" charset="0"/>
                <a:cs typeface="Calibri" pitchFamily="34" charset="0"/>
              </a:rPr>
              <a:t>Memotivasi mhs Tim PKM dan dosen pendamping. Misalnya, memberikan penghargaan kepada para dosen pendamping, </a:t>
            </a:r>
            <a:r>
              <a:rPr lang="en-US" sz="2400" dirty="0" err="1" smtClean="0">
                <a:latin typeface="Calibri" pitchFamily="34" charset="0"/>
                <a:cs typeface="Calibri" pitchFamily="34" charset="0"/>
              </a:rPr>
              <a:t>berupa</a:t>
            </a:r>
            <a:r>
              <a:rPr lang="en-US" sz="2400" dirty="0" smtClean="0">
                <a:latin typeface="Calibri" pitchFamily="34" charset="0"/>
                <a:cs typeface="Calibri" pitchFamily="34" charset="0"/>
              </a:rPr>
              <a:t> :</a:t>
            </a:r>
            <a:r>
              <a:rPr lang="id-ID" sz="2400" dirty="0" smtClean="0">
                <a:latin typeface="Calibri" pitchFamily="34" charset="0"/>
                <a:cs typeface="Calibri" pitchFamily="34" charset="0"/>
              </a:rPr>
              <a:t> </a:t>
            </a:r>
            <a:r>
              <a:rPr lang="en-US" sz="2400" dirty="0" smtClean="0">
                <a:latin typeface="Calibri" pitchFamily="34" charset="0"/>
                <a:cs typeface="Calibri" pitchFamily="34" charset="0"/>
              </a:rPr>
              <a:t>reward </a:t>
            </a:r>
            <a:r>
              <a:rPr lang="en-US" sz="2400" dirty="0" err="1" smtClean="0">
                <a:latin typeface="Calibri" pitchFamily="34" charset="0"/>
                <a:cs typeface="Calibri" pitchFamily="34" charset="0"/>
              </a:rPr>
              <a:t>dana</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penilaian</a:t>
            </a:r>
            <a:r>
              <a:rPr lang="en-US" sz="2400" dirty="0" smtClean="0">
                <a:latin typeface="Calibri" pitchFamily="34" charset="0"/>
                <a:cs typeface="Calibri" pitchFamily="34" charset="0"/>
              </a:rPr>
              <a:t> </a:t>
            </a:r>
            <a:r>
              <a:rPr lang="en-US" sz="2400" dirty="0" err="1" smtClean="0">
                <a:latin typeface="Calibri" pitchFamily="34" charset="0"/>
                <a:cs typeface="Calibri" pitchFamily="34" charset="0"/>
              </a:rPr>
              <a:t>kinerja</a:t>
            </a:r>
            <a:r>
              <a:rPr lang="en-US" sz="2400" dirty="0" smtClean="0">
                <a:latin typeface="Calibri" pitchFamily="34" charset="0"/>
                <a:cs typeface="Calibri" pitchFamily="34" charset="0"/>
              </a:rPr>
              <a:t>, </a:t>
            </a:r>
            <a:r>
              <a:rPr lang="id-ID" sz="2400" dirty="0" smtClean="0">
                <a:latin typeface="Calibri" pitchFamily="34" charset="0"/>
                <a:cs typeface="Calibri" pitchFamily="34" charset="0"/>
              </a:rPr>
              <a:t>sertifikat atau SK</a:t>
            </a:r>
          </a:p>
          <a:p>
            <a:r>
              <a:rPr lang="id-ID" sz="2400" dirty="0" smtClean="0">
                <a:latin typeface="Calibri" pitchFamily="34" charset="0"/>
                <a:cs typeface="Calibri" pitchFamily="34" charset="0"/>
              </a:rPr>
              <a:t>Dsb</a:t>
            </a:r>
          </a:p>
          <a:p>
            <a:endParaRPr lang="id-ID" sz="2800" dirty="0" smtClean="0">
              <a:latin typeface="Calibri" pitchFamily="34" charset="0"/>
              <a:cs typeface="Calibri" pitchFamily="34" charset="0"/>
            </a:endParaRPr>
          </a:p>
          <a:p>
            <a:endParaRPr lang="id-ID" dirty="0"/>
          </a:p>
        </p:txBody>
      </p:sp>
      <p:sp>
        <p:nvSpPr>
          <p:cNvPr id="5" name="Footer Placeholder 4"/>
          <p:cNvSpPr>
            <a:spLocks noGrp="1"/>
          </p:cNvSpPr>
          <p:nvPr>
            <p:ph type="ftr" sz="quarter" idx="11"/>
          </p:nvPr>
        </p:nvSpPr>
        <p:spPr/>
        <p:txBody>
          <a:bodyPr/>
          <a:lstStyle/>
          <a:p>
            <a:pPr>
              <a:defRPr/>
            </a:pPr>
            <a:r>
              <a:rPr lang="id-ID" smtClean="0"/>
              <a:t>iswoyo USM / Rayon I</a:t>
            </a:r>
            <a:endParaRPr lang="id-ID"/>
          </a:p>
        </p:txBody>
      </p:sp>
      <p:sp>
        <p:nvSpPr>
          <p:cNvPr id="6" name="Slide Number Placeholder 5"/>
          <p:cNvSpPr>
            <a:spLocks noGrp="1"/>
          </p:cNvSpPr>
          <p:nvPr>
            <p:ph type="sldNum" sz="quarter" idx="12"/>
          </p:nvPr>
        </p:nvSpPr>
        <p:spPr/>
        <p:txBody>
          <a:bodyPr/>
          <a:lstStyle/>
          <a:p>
            <a:pPr>
              <a:defRPr/>
            </a:pPr>
            <a:fld id="{D7FF696B-98E3-46BD-8AC5-B5A74252B45F}" type="slidenum">
              <a:rPr lang="id-ID" smtClean="0"/>
              <a:pPr>
                <a:defRPr/>
              </a:pPr>
              <a:t>36</a:t>
            </a:fld>
            <a:endParaRPr lang="id-ID"/>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a:xfrm>
            <a:off x="254807" y="238158"/>
            <a:ext cx="8685994" cy="587560"/>
          </a:xfrm>
          <a:solidFill>
            <a:schemeClr val="tx1"/>
          </a:solidFill>
          <a:ln>
            <a:solidFill>
              <a:schemeClr val="accent1"/>
            </a:solidFill>
          </a:ln>
          <a:effectLst>
            <a:outerShdw dist="107763" dir="2700000" algn="ctr" rotWithShape="0">
              <a:schemeClr val="accent1">
                <a:alpha val="50000"/>
              </a:schemeClr>
            </a:outerShdw>
          </a:effectLst>
        </p:spPr>
        <p:txBody>
          <a:bodyPr/>
          <a:lstStyle/>
          <a:p>
            <a:pPr eaLnBrk="1" hangingPunct="1">
              <a:defRPr/>
            </a:pPr>
            <a:r>
              <a:rPr lang="en-US" sz="2800" b="1" smtClean="0">
                <a:solidFill>
                  <a:schemeClr val="bg1"/>
                </a:solidFill>
                <a:latin typeface="Comic Sans MS" pitchFamily="66" charset="0"/>
              </a:rPr>
              <a:t>Tahapan Seleksi Proposal Sampai Lolos PIMNAS</a:t>
            </a:r>
          </a:p>
        </p:txBody>
      </p:sp>
      <p:sp>
        <p:nvSpPr>
          <p:cNvPr id="6147" name="AutoShape 3"/>
          <p:cNvSpPr>
            <a:spLocks noChangeArrowheads="1"/>
          </p:cNvSpPr>
          <p:nvPr/>
        </p:nvSpPr>
        <p:spPr bwMode="auto">
          <a:xfrm>
            <a:off x="508000" y="1790883"/>
            <a:ext cx="2972203" cy="1905261"/>
          </a:xfrm>
          <a:prstGeom prst="flowChartMultidocument">
            <a:avLst/>
          </a:prstGeom>
          <a:solidFill>
            <a:srgbClr val="FF6600"/>
          </a:solidFill>
          <a:ln w="9525">
            <a:solidFill>
              <a:schemeClr val="tx1"/>
            </a:solidFill>
            <a:miter lim="800000"/>
            <a:headEnd/>
            <a:tailEnd/>
          </a:ln>
        </p:spPr>
        <p:txBody>
          <a:bodyPr lIns="18000" tIns="10800" rIns="18000" bIns="10800" anchor="ctr"/>
          <a:lstStyle/>
          <a:p>
            <a:pPr algn="ctr" eaLnBrk="1" hangingPunct="1"/>
            <a:r>
              <a:rPr lang="en-US" dirty="0">
                <a:latin typeface="Comic Sans MS" pitchFamily="66" charset="0"/>
              </a:rPr>
              <a:t>Proposal PKM </a:t>
            </a:r>
            <a:r>
              <a:rPr lang="en-US" dirty="0" err="1">
                <a:latin typeface="Comic Sans MS" pitchFamily="66" charset="0"/>
              </a:rPr>
              <a:t>diterima</a:t>
            </a:r>
            <a:r>
              <a:rPr lang="en-US" dirty="0">
                <a:latin typeface="Comic Sans MS" pitchFamily="66" charset="0"/>
              </a:rPr>
              <a:t> DP2M </a:t>
            </a:r>
            <a:r>
              <a:rPr lang="en-US" dirty="0" err="1">
                <a:latin typeface="Comic Sans MS" pitchFamily="66" charset="0"/>
              </a:rPr>
              <a:t>sebelum</a:t>
            </a:r>
            <a:r>
              <a:rPr lang="en-US" dirty="0">
                <a:latin typeface="Comic Sans MS" pitchFamily="66" charset="0"/>
              </a:rPr>
              <a:t> </a:t>
            </a:r>
            <a:r>
              <a:rPr lang="id-ID" dirty="0" smtClean="0">
                <a:latin typeface="Comic Sans MS" pitchFamily="66" charset="0"/>
              </a:rPr>
              <a:t>-</a:t>
            </a:r>
            <a:r>
              <a:rPr lang="id-ID" b="1" dirty="0" smtClean="0">
                <a:solidFill>
                  <a:srgbClr val="002060"/>
                </a:solidFill>
                <a:latin typeface="Comic Sans MS" pitchFamily="66" charset="0"/>
              </a:rPr>
              <a:t>NOV 12</a:t>
            </a:r>
            <a:endParaRPr lang="en-US" b="1" dirty="0">
              <a:solidFill>
                <a:srgbClr val="002060"/>
              </a:solidFill>
              <a:latin typeface="Comic Sans MS" pitchFamily="66" charset="0"/>
            </a:endParaRPr>
          </a:p>
        </p:txBody>
      </p:sp>
      <p:sp>
        <p:nvSpPr>
          <p:cNvPr id="6148" name="AutoShape 4"/>
          <p:cNvSpPr>
            <a:spLocks noChangeArrowheads="1"/>
          </p:cNvSpPr>
          <p:nvPr/>
        </p:nvSpPr>
        <p:spPr bwMode="auto">
          <a:xfrm rot="5400000">
            <a:off x="1516942" y="3694207"/>
            <a:ext cx="839819" cy="68701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id-ID"/>
          </a:p>
        </p:txBody>
      </p:sp>
      <p:sp>
        <p:nvSpPr>
          <p:cNvPr id="6149" name="AutoShape 5"/>
          <p:cNvSpPr>
            <a:spLocks noChangeArrowheads="1"/>
          </p:cNvSpPr>
          <p:nvPr/>
        </p:nvSpPr>
        <p:spPr bwMode="auto">
          <a:xfrm>
            <a:off x="585930" y="4534396"/>
            <a:ext cx="2292738" cy="1142217"/>
          </a:xfrm>
          <a:prstGeom prst="flowChartAlternateProcess">
            <a:avLst/>
          </a:prstGeom>
          <a:solidFill>
            <a:srgbClr val="FF9900"/>
          </a:solidFill>
          <a:ln w="9525">
            <a:solidFill>
              <a:schemeClr val="tx1"/>
            </a:solidFill>
            <a:miter lim="800000"/>
            <a:headEnd/>
            <a:tailEnd/>
          </a:ln>
        </p:spPr>
        <p:txBody>
          <a:bodyPr lIns="18000" tIns="10800" rIns="18000" bIns="10800" anchor="ctr"/>
          <a:lstStyle/>
          <a:p>
            <a:pPr algn="ctr" eaLnBrk="1" hangingPunct="1"/>
            <a:r>
              <a:rPr lang="en-US" b="1" dirty="0" err="1">
                <a:latin typeface="Comic Sans MS" pitchFamily="66" charset="0"/>
              </a:rPr>
              <a:t>Seleksi</a:t>
            </a:r>
            <a:r>
              <a:rPr lang="en-US" b="1" dirty="0">
                <a:latin typeface="Comic Sans MS" pitchFamily="66" charset="0"/>
              </a:rPr>
              <a:t> Proposal </a:t>
            </a:r>
            <a:r>
              <a:rPr lang="en-US" b="1" dirty="0" err="1">
                <a:latin typeface="Comic Sans MS" pitchFamily="66" charset="0"/>
              </a:rPr>
              <a:t>oleh</a:t>
            </a:r>
            <a:r>
              <a:rPr lang="en-US" b="1" dirty="0">
                <a:latin typeface="Comic Sans MS" pitchFamily="66" charset="0"/>
              </a:rPr>
              <a:t> Reviewer </a:t>
            </a:r>
            <a:r>
              <a:rPr lang="en-US" b="1" dirty="0" smtClean="0">
                <a:latin typeface="Comic Sans MS" pitchFamily="66" charset="0"/>
              </a:rPr>
              <a:t>(</a:t>
            </a:r>
            <a:r>
              <a:rPr lang="id-ID" b="1" dirty="0" smtClean="0">
                <a:latin typeface="Comic Sans MS" pitchFamily="66" charset="0"/>
              </a:rPr>
              <a:t>Des 12</a:t>
            </a:r>
            <a:r>
              <a:rPr lang="en-US" b="1" dirty="0" smtClean="0">
                <a:latin typeface="Comic Sans MS" pitchFamily="66" charset="0"/>
              </a:rPr>
              <a:t>)</a:t>
            </a:r>
            <a:endParaRPr lang="en-US" b="1" dirty="0">
              <a:latin typeface="Comic Sans MS" pitchFamily="66" charset="0"/>
            </a:endParaRPr>
          </a:p>
        </p:txBody>
      </p:sp>
      <p:sp>
        <p:nvSpPr>
          <p:cNvPr id="6150" name="AutoShape 6"/>
          <p:cNvSpPr>
            <a:spLocks noChangeArrowheads="1"/>
          </p:cNvSpPr>
          <p:nvPr/>
        </p:nvSpPr>
        <p:spPr bwMode="auto">
          <a:xfrm>
            <a:off x="2946401" y="4915136"/>
            <a:ext cx="609600" cy="60949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id-ID"/>
          </a:p>
        </p:txBody>
      </p:sp>
      <p:sp>
        <p:nvSpPr>
          <p:cNvPr id="6151" name="AutoShape 7"/>
          <p:cNvSpPr>
            <a:spLocks noChangeArrowheads="1"/>
          </p:cNvSpPr>
          <p:nvPr/>
        </p:nvSpPr>
        <p:spPr bwMode="auto">
          <a:xfrm rot="-5400000">
            <a:off x="4432261" y="4191209"/>
            <a:ext cx="534287" cy="609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id-ID"/>
          </a:p>
        </p:txBody>
      </p:sp>
      <p:sp>
        <p:nvSpPr>
          <p:cNvPr id="6152" name="AutoShape 8"/>
          <p:cNvSpPr>
            <a:spLocks noChangeArrowheads="1"/>
          </p:cNvSpPr>
          <p:nvPr/>
        </p:nvSpPr>
        <p:spPr bwMode="auto">
          <a:xfrm>
            <a:off x="3631797" y="2933100"/>
            <a:ext cx="2362604" cy="1295766"/>
          </a:xfrm>
          <a:prstGeom prst="flowChartAlternateProcess">
            <a:avLst/>
          </a:prstGeom>
          <a:solidFill>
            <a:srgbClr val="FFFF99"/>
          </a:solidFill>
          <a:ln w="9525">
            <a:solidFill>
              <a:schemeClr val="tx1"/>
            </a:solidFill>
            <a:miter lim="800000"/>
            <a:headEnd/>
            <a:tailEnd/>
          </a:ln>
        </p:spPr>
        <p:txBody>
          <a:bodyPr wrap="none" anchor="ctr"/>
          <a:lstStyle/>
          <a:p>
            <a:endParaRPr lang="id-ID"/>
          </a:p>
        </p:txBody>
      </p:sp>
      <p:sp>
        <p:nvSpPr>
          <p:cNvPr id="6153" name="Text Box 9"/>
          <p:cNvSpPr txBox="1">
            <a:spLocks noChangeArrowheads="1"/>
          </p:cNvSpPr>
          <p:nvPr/>
        </p:nvSpPr>
        <p:spPr bwMode="auto">
          <a:xfrm>
            <a:off x="3631797" y="2933100"/>
            <a:ext cx="2381956" cy="1200329"/>
          </a:xfrm>
          <a:prstGeom prst="rect">
            <a:avLst/>
          </a:prstGeom>
          <a:noFill/>
          <a:ln w="9525">
            <a:noFill/>
            <a:miter lim="800000"/>
            <a:headEnd/>
            <a:tailEnd/>
          </a:ln>
        </p:spPr>
        <p:txBody>
          <a:bodyPr>
            <a:spAutoFit/>
          </a:bodyPr>
          <a:lstStyle/>
          <a:p>
            <a:pPr>
              <a:spcBef>
                <a:spcPct val="50000"/>
              </a:spcBef>
            </a:pPr>
            <a:r>
              <a:rPr lang="en-US" sz="1800" b="1" dirty="0" err="1">
                <a:solidFill>
                  <a:srgbClr val="000000"/>
                </a:solidFill>
                <a:latin typeface="Comic Sans MS" pitchFamily="66" charset="0"/>
              </a:rPr>
              <a:t>Pengumuman</a:t>
            </a:r>
            <a:r>
              <a:rPr lang="en-US" sz="1800" b="1" dirty="0">
                <a:solidFill>
                  <a:srgbClr val="000000"/>
                </a:solidFill>
                <a:latin typeface="Comic Sans MS" pitchFamily="66" charset="0"/>
              </a:rPr>
              <a:t> Proposal yang </a:t>
            </a:r>
            <a:r>
              <a:rPr lang="en-US" sz="1800" b="1" dirty="0" err="1">
                <a:solidFill>
                  <a:srgbClr val="000000"/>
                </a:solidFill>
                <a:latin typeface="Comic Sans MS" pitchFamily="66" charset="0"/>
              </a:rPr>
              <a:t>lolos</a:t>
            </a:r>
            <a:r>
              <a:rPr lang="en-US" sz="1800" b="1" dirty="0">
                <a:solidFill>
                  <a:srgbClr val="000000"/>
                </a:solidFill>
                <a:latin typeface="Comic Sans MS" pitchFamily="66" charset="0"/>
              </a:rPr>
              <a:t> </a:t>
            </a:r>
            <a:r>
              <a:rPr lang="en-US" sz="1800" b="1" dirty="0" err="1">
                <a:solidFill>
                  <a:srgbClr val="000000"/>
                </a:solidFill>
                <a:latin typeface="Comic Sans MS" pitchFamily="66" charset="0"/>
              </a:rPr>
              <a:t>seleksi</a:t>
            </a:r>
            <a:r>
              <a:rPr lang="en-US" sz="1800" b="1" dirty="0">
                <a:solidFill>
                  <a:srgbClr val="000000"/>
                </a:solidFill>
                <a:latin typeface="Comic Sans MS" pitchFamily="66" charset="0"/>
              </a:rPr>
              <a:t> </a:t>
            </a:r>
            <a:r>
              <a:rPr lang="en-US" sz="1800" b="1" dirty="0" err="1">
                <a:solidFill>
                  <a:srgbClr val="000000"/>
                </a:solidFill>
                <a:latin typeface="Comic Sans MS" pitchFamily="66" charset="0"/>
              </a:rPr>
              <a:t>dan</a:t>
            </a:r>
            <a:r>
              <a:rPr lang="en-US" sz="1800" b="1" dirty="0">
                <a:solidFill>
                  <a:srgbClr val="000000"/>
                </a:solidFill>
                <a:latin typeface="Comic Sans MS" pitchFamily="66" charset="0"/>
              </a:rPr>
              <a:t> </a:t>
            </a:r>
            <a:r>
              <a:rPr lang="en-US" sz="1800" b="1" dirty="0" err="1">
                <a:solidFill>
                  <a:srgbClr val="000000"/>
                </a:solidFill>
                <a:latin typeface="Comic Sans MS" pitchFamily="66" charset="0"/>
              </a:rPr>
              <a:t>dibiayai</a:t>
            </a:r>
            <a:r>
              <a:rPr lang="en-US" sz="1800" b="1" dirty="0">
                <a:solidFill>
                  <a:srgbClr val="000000"/>
                </a:solidFill>
                <a:latin typeface="Comic Sans MS" pitchFamily="66" charset="0"/>
              </a:rPr>
              <a:t> (</a:t>
            </a:r>
            <a:r>
              <a:rPr lang="en-US" sz="1800" b="1" dirty="0" smtClean="0">
                <a:solidFill>
                  <a:srgbClr val="000000"/>
                </a:solidFill>
                <a:latin typeface="Comic Sans MS" pitchFamily="66" charset="0"/>
              </a:rPr>
              <a:t>Jan-Feb)</a:t>
            </a:r>
            <a:r>
              <a:rPr lang="id-ID" sz="1800" b="1" dirty="0" smtClean="0">
                <a:solidFill>
                  <a:srgbClr val="000000"/>
                </a:solidFill>
                <a:latin typeface="Comic Sans MS" pitchFamily="66" charset="0"/>
              </a:rPr>
              <a:t> </a:t>
            </a:r>
            <a:r>
              <a:rPr lang="en-US" sz="1800" b="1" dirty="0" smtClean="0">
                <a:solidFill>
                  <a:srgbClr val="000000"/>
                </a:solidFill>
                <a:latin typeface="Comic Sans MS" pitchFamily="66" charset="0"/>
              </a:rPr>
              <a:t>2013</a:t>
            </a:r>
            <a:endParaRPr lang="en-US" sz="1800" b="1" dirty="0">
              <a:solidFill>
                <a:srgbClr val="000000"/>
              </a:solidFill>
              <a:latin typeface="Comic Sans MS" pitchFamily="66" charset="0"/>
            </a:endParaRPr>
          </a:p>
        </p:txBody>
      </p:sp>
      <p:sp>
        <p:nvSpPr>
          <p:cNvPr id="6154" name="AutoShape 10"/>
          <p:cNvSpPr>
            <a:spLocks noChangeArrowheads="1"/>
          </p:cNvSpPr>
          <p:nvPr/>
        </p:nvSpPr>
        <p:spPr bwMode="auto">
          <a:xfrm>
            <a:off x="3709207" y="1410144"/>
            <a:ext cx="2056191" cy="1067009"/>
          </a:xfrm>
          <a:prstGeom prst="flowChartAlternateProcess">
            <a:avLst/>
          </a:prstGeom>
          <a:solidFill>
            <a:srgbClr val="CCFFCC"/>
          </a:solidFill>
          <a:ln w="9525">
            <a:solidFill>
              <a:schemeClr val="tx1"/>
            </a:solidFill>
            <a:miter lim="800000"/>
            <a:headEnd/>
            <a:tailEnd/>
          </a:ln>
        </p:spPr>
        <p:txBody>
          <a:bodyPr lIns="18000" tIns="10800" rIns="18000" bIns="10800" anchor="ctr"/>
          <a:lstStyle/>
          <a:p>
            <a:pPr algn="ctr" eaLnBrk="1" hangingPunct="1"/>
            <a:r>
              <a:rPr lang="en-US" b="1" err="1">
                <a:solidFill>
                  <a:srgbClr val="000000"/>
                </a:solidFill>
                <a:latin typeface="Comic Sans MS" pitchFamily="66" charset="0"/>
              </a:rPr>
              <a:t>Pelaksanaan</a:t>
            </a:r>
            <a:r>
              <a:rPr lang="en-US" b="1">
                <a:solidFill>
                  <a:srgbClr val="000000"/>
                </a:solidFill>
                <a:latin typeface="Comic Sans MS" pitchFamily="66" charset="0"/>
              </a:rPr>
              <a:t> PKM (</a:t>
            </a:r>
            <a:r>
              <a:rPr lang="en-US" b="1" smtClean="0">
                <a:solidFill>
                  <a:srgbClr val="000000"/>
                </a:solidFill>
                <a:latin typeface="Comic Sans MS" pitchFamily="66" charset="0"/>
              </a:rPr>
              <a:t>Feb-</a:t>
            </a:r>
            <a:r>
              <a:rPr lang="en-US" b="1" err="1" smtClean="0">
                <a:solidFill>
                  <a:srgbClr val="000000"/>
                </a:solidFill>
                <a:latin typeface="Comic Sans MS" pitchFamily="66" charset="0"/>
              </a:rPr>
              <a:t>Juni</a:t>
            </a:r>
            <a:r>
              <a:rPr lang="en-US" b="1" smtClean="0">
                <a:solidFill>
                  <a:srgbClr val="000000"/>
                </a:solidFill>
                <a:latin typeface="Comic Sans MS" pitchFamily="66" charset="0"/>
              </a:rPr>
              <a:t>)</a:t>
            </a:r>
            <a:r>
              <a:rPr lang="id-ID" b="1" smtClean="0">
                <a:solidFill>
                  <a:srgbClr val="000000"/>
                </a:solidFill>
                <a:latin typeface="Comic Sans MS" pitchFamily="66" charset="0"/>
              </a:rPr>
              <a:t> </a:t>
            </a:r>
            <a:r>
              <a:rPr lang="en-US" b="1" smtClean="0">
                <a:solidFill>
                  <a:srgbClr val="000000"/>
                </a:solidFill>
                <a:latin typeface="Comic Sans MS" pitchFamily="66" charset="0"/>
              </a:rPr>
              <a:t>2013</a:t>
            </a:r>
            <a:endParaRPr lang="en-US" b="1">
              <a:solidFill>
                <a:srgbClr val="000000"/>
              </a:solidFill>
              <a:latin typeface="Comic Sans MS" pitchFamily="66" charset="0"/>
            </a:endParaRPr>
          </a:p>
        </p:txBody>
      </p:sp>
      <p:sp>
        <p:nvSpPr>
          <p:cNvPr id="6155" name="AutoShape 11"/>
          <p:cNvSpPr>
            <a:spLocks noChangeArrowheads="1"/>
          </p:cNvSpPr>
          <p:nvPr/>
        </p:nvSpPr>
        <p:spPr bwMode="auto">
          <a:xfrm>
            <a:off x="3631797" y="4763153"/>
            <a:ext cx="2057803" cy="1065442"/>
          </a:xfrm>
          <a:prstGeom prst="flowChartAlternateProcess">
            <a:avLst/>
          </a:prstGeom>
          <a:solidFill>
            <a:srgbClr val="FFCC00"/>
          </a:solidFill>
          <a:ln w="9525">
            <a:solidFill>
              <a:schemeClr val="tx1"/>
            </a:solidFill>
            <a:miter lim="800000"/>
            <a:headEnd/>
            <a:tailEnd/>
          </a:ln>
        </p:spPr>
        <p:txBody>
          <a:bodyPr wrap="none" anchor="ctr"/>
          <a:lstStyle/>
          <a:p>
            <a:endParaRPr lang="id-ID"/>
          </a:p>
        </p:txBody>
      </p:sp>
      <p:sp>
        <p:nvSpPr>
          <p:cNvPr id="6156" name="Text Box 12"/>
          <p:cNvSpPr txBox="1">
            <a:spLocks noChangeArrowheads="1"/>
          </p:cNvSpPr>
          <p:nvPr/>
        </p:nvSpPr>
        <p:spPr bwMode="auto">
          <a:xfrm>
            <a:off x="3631797" y="4763153"/>
            <a:ext cx="2057803" cy="1005903"/>
          </a:xfrm>
          <a:prstGeom prst="rect">
            <a:avLst/>
          </a:prstGeom>
          <a:noFill/>
          <a:ln w="9525">
            <a:noFill/>
            <a:miter lim="800000"/>
            <a:headEnd/>
            <a:tailEnd/>
          </a:ln>
        </p:spPr>
        <p:txBody>
          <a:bodyPr>
            <a:spAutoFit/>
          </a:bodyPr>
          <a:lstStyle/>
          <a:p>
            <a:pPr>
              <a:spcBef>
                <a:spcPct val="50000"/>
              </a:spcBef>
            </a:pPr>
            <a:r>
              <a:rPr lang="en-US" sz="2000" b="1">
                <a:solidFill>
                  <a:srgbClr val="000000"/>
                </a:solidFill>
                <a:latin typeface="Comic Sans MS" pitchFamily="66" charset="0"/>
              </a:rPr>
              <a:t>Proses Finalisasi oleh Direktur DP2M</a:t>
            </a:r>
          </a:p>
        </p:txBody>
      </p:sp>
      <p:sp>
        <p:nvSpPr>
          <p:cNvPr id="6157" name="AutoShape 13"/>
          <p:cNvSpPr>
            <a:spLocks noChangeArrowheads="1"/>
          </p:cNvSpPr>
          <p:nvPr/>
        </p:nvSpPr>
        <p:spPr bwMode="auto">
          <a:xfrm rot="5272275">
            <a:off x="7289939" y="2400816"/>
            <a:ext cx="532721" cy="685396"/>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id-ID"/>
          </a:p>
        </p:txBody>
      </p:sp>
      <p:sp>
        <p:nvSpPr>
          <p:cNvPr id="6158" name="AutoShape 14"/>
          <p:cNvSpPr>
            <a:spLocks noChangeArrowheads="1"/>
          </p:cNvSpPr>
          <p:nvPr/>
        </p:nvSpPr>
        <p:spPr bwMode="auto">
          <a:xfrm>
            <a:off x="6528203" y="1104613"/>
            <a:ext cx="2057803" cy="1372540"/>
          </a:xfrm>
          <a:prstGeom prst="flowChartAlternateProcess">
            <a:avLst/>
          </a:prstGeom>
          <a:solidFill>
            <a:srgbClr val="FF9900"/>
          </a:solidFill>
          <a:ln w="9525">
            <a:solidFill>
              <a:schemeClr val="tx1"/>
            </a:solidFill>
            <a:miter lim="800000"/>
            <a:headEnd/>
            <a:tailEnd/>
          </a:ln>
        </p:spPr>
        <p:txBody>
          <a:bodyPr lIns="18000" tIns="10800" rIns="18000" bIns="10800" anchor="ctr"/>
          <a:lstStyle/>
          <a:p>
            <a:pPr algn="ctr" eaLnBrk="1" hangingPunct="1"/>
            <a:r>
              <a:rPr lang="en-US" b="1">
                <a:solidFill>
                  <a:srgbClr val="000000"/>
                </a:solidFill>
                <a:latin typeface="Comic Sans MS" pitchFamily="66" charset="0"/>
              </a:rPr>
              <a:t>Monitoring </a:t>
            </a:r>
            <a:r>
              <a:rPr lang="en-US" b="1" err="1">
                <a:solidFill>
                  <a:srgbClr val="000000"/>
                </a:solidFill>
                <a:latin typeface="Comic Sans MS" pitchFamily="66" charset="0"/>
              </a:rPr>
              <a:t>oleh</a:t>
            </a:r>
            <a:r>
              <a:rPr lang="en-US" b="1">
                <a:solidFill>
                  <a:srgbClr val="000000"/>
                </a:solidFill>
                <a:latin typeface="Comic Sans MS" pitchFamily="66" charset="0"/>
              </a:rPr>
              <a:t> Reviewer </a:t>
            </a:r>
          </a:p>
          <a:p>
            <a:pPr algn="ctr" eaLnBrk="1" hangingPunct="1"/>
            <a:r>
              <a:rPr lang="en-US" b="1">
                <a:solidFill>
                  <a:srgbClr val="000000"/>
                </a:solidFill>
                <a:latin typeface="Comic Sans MS" pitchFamily="66" charset="0"/>
              </a:rPr>
              <a:t>(</a:t>
            </a:r>
            <a:r>
              <a:rPr lang="en-US" b="1" smtClean="0">
                <a:solidFill>
                  <a:srgbClr val="000000"/>
                </a:solidFill>
                <a:latin typeface="Comic Sans MS" pitchFamily="66" charset="0"/>
              </a:rPr>
              <a:t>Mei/</a:t>
            </a:r>
            <a:r>
              <a:rPr lang="en-US" b="1" err="1" smtClean="0">
                <a:solidFill>
                  <a:srgbClr val="000000"/>
                </a:solidFill>
                <a:latin typeface="Comic Sans MS" pitchFamily="66" charset="0"/>
              </a:rPr>
              <a:t>Juni</a:t>
            </a:r>
            <a:r>
              <a:rPr lang="en-US" b="1" smtClean="0">
                <a:solidFill>
                  <a:srgbClr val="000000"/>
                </a:solidFill>
                <a:latin typeface="Comic Sans MS" pitchFamily="66" charset="0"/>
              </a:rPr>
              <a:t>)</a:t>
            </a:r>
            <a:r>
              <a:rPr lang="id-ID" b="1" smtClean="0">
                <a:solidFill>
                  <a:srgbClr val="000000"/>
                </a:solidFill>
                <a:latin typeface="Comic Sans MS" pitchFamily="66" charset="0"/>
              </a:rPr>
              <a:t> </a:t>
            </a:r>
            <a:r>
              <a:rPr lang="en-US" b="1" smtClean="0">
                <a:solidFill>
                  <a:srgbClr val="000000"/>
                </a:solidFill>
                <a:latin typeface="Comic Sans MS" pitchFamily="66" charset="0"/>
              </a:rPr>
              <a:t>2013</a:t>
            </a:r>
            <a:endParaRPr lang="en-US" b="1">
              <a:solidFill>
                <a:srgbClr val="000000"/>
              </a:solidFill>
              <a:latin typeface="Comic Sans MS" pitchFamily="66" charset="0"/>
            </a:endParaRPr>
          </a:p>
        </p:txBody>
      </p:sp>
      <p:sp>
        <p:nvSpPr>
          <p:cNvPr id="6159" name="AutoShape 15"/>
          <p:cNvSpPr>
            <a:spLocks noChangeArrowheads="1"/>
          </p:cNvSpPr>
          <p:nvPr/>
        </p:nvSpPr>
        <p:spPr bwMode="auto">
          <a:xfrm rot="-5400000">
            <a:off x="4509035" y="2387792"/>
            <a:ext cx="380738" cy="609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id-ID"/>
          </a:p>
        </p:txBody>
      </p:sp>
      <p:sp>
        <p:nvSpPr>
          <p:cNvPr id="6160" name="AutoShape 16"/>
          <p:cNvSpPr>
            <a:spLocks noChangeArrowheads="1"/>
          </p:cNvSpPr>
          <p:nvPr/>
        </p:nvSpPr>
        <p:spPr bwMode="auto">
          <a:xfrm>
            <a:off x="5842807" y="1638900"/>
            <a:ext cx="609600" cy="609496"/>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id-ID"/>
          </a:p>
        </p:txBody>
      </p:sp>
      <p:sp>
        <p:nvSpPr>
          <p:cNvPr id="6161" name="AutoShape 17"/>
          <p:cNvSpPr>
            <a:spLocks noChangeArrowheads="1"/>
          </p:cNvSpPr>
          <p:nvPr/>
        </p:nvSpPr>
        <p:spPr bwMode="auto">
          <a:xfrm>
            <a:off x="6374998" y="3009875"/>
            <a:ext cx="2362603" cy="1143783"/>
          </a:xfrm>
          <a:prstGeom prst="flowChartAlternateProcess">
            <a:avLst/>
          </a:prstGeom>
          <a:solidFill>
            <a:srgbClr val="00FF00"/>
          </a:solidFill>
          <a:ln w="9525">
            <a:solidFill>
              <a:schemeClr val="tx1"/>
            </a:solidFill>
            <a:miter lim="800000"/>
            <a:headEnd/>
            <a:tailEnd/>
          </a:ln>
        </p:spPr>
        <p:txBody>
          <a:bodyPr lIns="18000" tIns="10800" rIns="18000" bIns="10800" anchor="ctr"/>
          <a:lstStyle/>
          <a:p>
            <a:pPr algn="ctr" eaLnBrk="1" hangingPunct="1"/>
            <a:r>
              <a:rPr lang="en-US" sz="1800" dirty="0" err="1">
                <a:solidFill>
                  <a:srgbClr val="000000"/>
                </a:solidFill>
                <a:latin typeface="Comic Sans MS" pitchFamily="66" charset="0"/>
              </a:rPr>
              <a:t>Penetapan</a:t>
            </a:r>
            <a:r>
              <a:rPr lang="en-US" sz="1800" dirty="0">
                <a:solidFill>
                  <a:srgbClr val="000000"/>
                </a:solidFill>
                <a:latin typeface="Comic Sans MS" pitchFamily="66" charset="0"/>
              </a:rPr>
              <a:t> </a:t>
            </a:r>
            <a:r>
              <a:rPr lang="en-US" sz="1800" dirty="0" err="1">
                <a:solidFill>
                  <a:srgbClr val="000000"/>
                </a:solidFill>
                <a:latin typeface="Comic Sans MS" pitchFamily="66" charset="0"/>
              </a:rPr>
              <a:t>tim</a:t>
            </a:r>
            <a:r>
              <a:rPr lang="en-US" sz="1800" dirty="0">
                <a:solidFill>
                  <a:srgbClr val="000000"/>
                </a:solidFill>
                <a:latin typeface="Comic Sans MS" pitchFamily="66" charset="0"/>
              </a:rPr>
              <a:t> PKM yang </a:t>
            </a:r>
            <a:r>
              <a:rPr lang="en-US" sz="1800" dirty="0" err="1">
                <a:solidFill>
                  <a:srgbClr val="000000"/>
                </a:solidFill>
                <a:latin typeface="Comic Sans MS" pitchFamily="66" charset="0"/>
              </a:rPr>
              <a:t>diusulkan</a:t>
            </a:r>
            <a:r>
              <a:rPr lang="en-US" sz="1800" dirty="0">
                <a:solidFill>
                  <a:srgbClr val="000000"/>
                </a:solidFill>
                <a:latin typeface="Comic Sans MS" pitchFamily="66" charset="0"/>
              </a:rPr>
              <a:t> </a:t>
            </a:r>
            <a:r>
              <a:rPr lang="en-US" sz="1800" dirty="0" err="1">
                <a:solidFill>
                  <a:srgbClr val="000000"/>
                </a:solidFill>
                <a:latin typeface="Comic Sans MS" pitchFamily="66" charset="0"/>
              </a:rPr>
              <a:t>untuk</a:t>
            </a:r>
            <a:r>
              <a:rPr lang="en-US" sz="1800" dirty="0">
                <a:solidFill>
                  <a:srgbClr val="000000"/>
                </a:solidFill>
                <a:latin typeface="Comic Sans MS" pitchFamily="66" charset="0"/>
              </a:rPr>
              <a:t> </a:t>
            </a:r>
            <a:r>
              <a:rPr lang="en-US" sz="1800" dirty="0" err="1">
                <a:solidFill>
                  <a:srgbClr val="000000"/>
                </a:solidFill>
                <a:latin typeface="Comic Sans MS" pitchFamily="66" charset="0"/>
              </a:rPr>
              <a:t>ikut</a:t>
            </a:r>
            <a:r>
              <a:rPr lang="en-US" sz="1800" dirty="0">
                <a:solidFill>
                  <a:srgbClr val="000000"/>
                </a:solidFill>
                <a:latin typeface="Comic Sans MS" pitchFamily="66" charset="0"/>
              </a:rPr>
              <a:t> PIMNAS</a:t>
            </a:r>
          </a:p>
          <a:p>
            <a:pPr algn="ctr" eaLnBrk="1" hangingPunct="1"/>
            <a:r>
              <a:rPr lang="en-US" sz="1800" dirty="0">
                <a:solidFill>
                  <a:srgbClr val="000000"/>
                </a:solidFill>
                <a:latin typeface="Comic Sans MS" pitchFamily="66" charset="0"/>
              </a:rPr>
              <a:t>(</a:t>
            </a:r>
            <a:r>
              <a:rPr lang="en-US" sz="1800" dirty="0" err="1">
                <a:solidFill>
                  <a:srgbClr val="000000"/>
                </a:solidFill>
                <a:latin typeface="Comic Sans MS" pitchFamily="66" charset="0"/>
              </a:rPr>
              <a:t>oleh</a:t>
            </a:r>
            <a:r>
              <a:rPr lang="en-US" sz="1800" dirty="0">
                <a:solidFill>
                  <a:srgbClr val="000000"/>
                </a:solidFill>
                <a:latin typeface="Comic Sans MS" pitchFamily="66" charset="0"/>
              </a:rPr>
              <a:t> </a:t>
            </a:r>
            <a:r>
              <a:rPr lang="en-US" sz="1800" dirty="0" err="1">
                <a:solidFill>
                  <a:srgbClr val="000000"/>
                </a:solidFill>
                <a:latin typeface="Comic Sans MS" pitchFamily="66" charset="0"/>
              </a:rPr>
              <a:t>Direktur</a:t>
            </a:r>
            <a:r>
              <a:rPr lang="en-US" sz="1800" dirty="0">
                <a:solidFill>
                  <a:srgbClr val="000000"/>
                </a:solidFill>
                <a:latin typeface="Comic Sans MS" pitchFamily="66" charset="0"/>
              </a:rPr>
              <a:t>)</a:t>
            </a:r>
          </a:p>
        </p:txBody>
      </p:sp>
      <p:sp>
        <p:nvSpPr>
          <p:cNvPr id="6162" name="AutoShape 18"/>
          <p:cNvSpPr>
            <a:spLocks noChangeArrowheads="1"/>
          </p:cNvSpPr>
          <p:nvPr/>
        </p:nvSpPr>
        <p:spPr bwMode="auto">
          <a:xfrm rot="5272275">
            <a:off x="7327543" y="4077320"/>
            <a:ext cx="457513" cy="685396"/>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id-ID"/>
          </a:p>
        </p:txBody>
      </p:sp>
      <p:sp>
        <p:nvSpPr>
          <p:cNvPr id="6163" name="AutoShape 19"/>
          <p:cNvSpPr>
            <a:spLocks noChangeArrowheads="1"/>
          </p:cNvSpPr>
          <p:nvPr/>
        </p:nvSpPr>
        <p:spPr bwMode="auto">
          <a:xfrm>
            <a:off x="6374998" y="4686379"/>
            <a:ext cx="2362603" cy="1142216"/>
          </a:xfrm>
          <a:prstGeom prst="flowChartAlternateProcess">
            <a:avLst/>
          </a:prstGeom>
          <a:solidFill>
            <a:srgbClr val="EDFD55"/>
          </a:solidFill>
          <a:ln w="9525">
            <a:solidFill>
              <a:schemeClr val="tx1"/>
            </a:solidFill>
            <a:miter lim="800000"/>
            <a:headEnd/>
            <a:tailEnd/>
          </a:ln>
        </p:spPr>
        <p:txBody>
          <a:bodyPr lIns="18000" tIns="10800" rIns="18000" bIns="10800" anchor="ctr"/>
          <a:lstStyle/>
          <a:p>
            <a:pPr algn="ctr" eaLnBrk="1" hangingPunct="1"/>
            <a:r>
              <a:rPr lang="en-US" sz="1800" b="1" dirty="0" err="1">
                <a:solidFill>
                  <a:srgbClr val="000000"/>
                </a:solidFill>
                <a:latin typeface="Comic Sans MS" pitchFamily="66" charset="0"/>
              </a:rPr>
              <a:t>Pengumuman</a:t>
            </a:r>
            <a:r>
              <a:rPr lang="en-US" sz="1800" b="1" dirty="0">
                <a:solidFill>
                  <a:srgbClr val="000000"/>
                </a:solidFill>
                <a:latin typeface="Comic Sans MS" pitchFamily="66" charset="0"/>
              </a:rPr>
              <a:t> PKM yang </a:t>
            </a:r>
            <a:r>
              <a:rPr lang="en-US" sz="1800" b="1" dirty="0" err="1">
                <a:solidFill>
                  <a:srgbClr val="000000"/>
                </a:solidFill>
                <a:latin typeface="Comic Sans MS" pitchFamily="66" charset="0"/>
              </a:rPr>
              <a:t>lolos</a:t>
            </a:r>
            <a:r>
              <a:rPr lang="en-US" sz="1800" b="1" dirty="0">
                <a:solidFill>
                  <a:srgbClr val="000000"/>
                </a:solidFill>
                <a:latin typeface="Comic Sans MS" pitchFamily="66" charset="0"/>
              </a:rPr>
              <a:t> </a:t>
            </a:r>
            <a:r>
              <a:rPr lang="en-US" sz="1800" b="1" dirty="0" err="1">
                <a:solidFill>
                  <a:srgbClr val="000000"/>
                </a:solidFill>
                <a:latin typeface="Comic Sans MS" pitchFamily="66" charset="0"/>
              </a:rPr>
              <a:t>seleksi</a:t>
            </a:r>
            <a:r>
              <a:rPr lang="en-US" sz="1800" b="1" dirty="0">
                <a:solidFill>
                  <a:srgbClr val="000000"/>
                </a:solidFill>
                <a:latin typeface="Comic Sans MS" pitchFamily="66" charset="0"/>
              </a:rPr>
              <a:t> </a:t>
            </a:r>
            <a:r>
              <a:rPr lang="en-US" sz="1800" b="1" dirty="0" err="1">
                <a:solidFill>
                  <a:srgbClr val="000000"/>
                </a:solidFill>
                <a:latin typeface="Comic Sans MS" pitchFamily="66" charset="0"/>
              </a:rPr>
              <a:t>ikut</a:t>
            </a:r>
            <a:r>
              <a:rPr lang="en-US" sz="1800" b="1" dirty="0">
                <a:solidFill>
                  <a:srgbClr val="000000"/>
                </a:solidFill>
                <a:latin typeface="Comic Sans MS" pitchFamily="66" charset="0"/>
              </a:rPr>
              <a:t> PIMNAS</a:t>
            </a:r>
          </a:p>
          <a:p>
            <a:pPr algn="ctr" eaLnBrk="1" hangingPunct="1"/>
            <a:r>
              <a:rPr lang="en-US" sz="1800" b="1" dirty="0">
                <a:solidFill>
                  <a:srgbClr val="000000"/>
                </a:solidFill>
                <a:latin typeface="Comic Sans MS" pitchFamily="66" charset="0"/>
              </a:rPr>
              <a:t>(</a:t>
            </a:r>
            <a:r>
              <a:rPr lang="en-US" sz="1800" b="1" dirty="0" err="1">
                <a:solidFill>
                  <a:srgbClr val="000000"/>
                </a:solidFill>
                <a:latin typeface="Comic Sans MS" pitchFamily="66" charset="0"/>
              </a:rPr>
              <a:t>Juni</a:t>
            </a:r>
            <a:r>
              <a:rPr lang="en-US" sz="1800" b="1" dirty="0">
                <a:solidFill>
                  <a:srgbClr val="000000"/>
                </a:solidFill>
                <a:latin typeface="Comic Sans MS" pitchFamily="66" charset="0"/>
              </a:rPr>
              <a:t> /</a:t>
            </a:r>
            <a:r>
              <a:rPr lang="en-US" sz="1800" b="1" dirty="0" err="1">
                <a:solidFill>
                  <a:srgbClr val="000000"/>
                </a:solidFill>
                <a:latin typeface="Comic Sans MS" pitchFamily="66" charset="0"/>
              </a:rPr>
              <a:t>Juli</a:t>
            </a:r>
            <a:r>
              <a:rPr lang="en-US" sz="1800" b="1" dirty="0" smtClean="0">
                <a:solidFill>
                  <a:srgbClr val="000000"/>
                </a:solidFill>
                <a:latin typeface="Comic Sans MS" pitchFamily="66" charset="0"/>
              </a:rPr>
              <a:t>)</a:t>
            </a:r>
            <a:r>
              <a:rPr lang="id-ID" sz="1800" b="1" dirty="0" smtClean="0">
                <a:solidFill>
                  <a:srgbClr val="000000"/>
                </a:solidFill>
                <a:latin typeface="Comic Sans MS" pitchFamily="66" charset="0"/>
              </a:rPr>
              <a:t> </a:t>
            </a:r>
            <a:r>
              <a:rPr lang="en-US" sz="1800" b="1" dirty="0" smtClean="0">
                <a:solidFill>
                  <a:srgbClr val="000000"/>
                </a:solidFill>
                <a:latin typeface="Comic Sans MS" pitchFamily="66" charset="0"/>
              </a:rPr>
              <a:t>2013</a:t>
            </a:r>
            <a:endParaRPr lang="en-US" sz="1800" b="1" dirty="0">
              <a:solidFill>
                <a:srgbClr val="000000"/>
              </a:solidFill>
              <a:latin typeface="Comic Sans MS" pitchFamily="66" charset="0"/>
            </a:endParaRPr>
          </a:p>
        </p:txBody>
      </p:sp>
      <p:sp>
        <p:nvSpPr>
          <p:cNvPr id="6164" name="AutoShape 20"/>
          <p:cNvSpPr>
            <a:spLocks noChangeArrowheads="1"/>
          </p:cNvSpPr>
          <p:nvPr/>
        </p:nvSpPr>
        <p:spPr bwMode="auto">
          <a:xfrm>
            <a:off x="7376483" y="5919470"/>
            <a:ext cx="532190" cy="816317"/>
          </a:xfrm>
          <a:prstGeom prst="curvedLeftArrow">
            <a:avLst>
              <a:gd name="adj1" fmla="val 31576"/>
              <a:gd name="adj2" fmla="val 63152"/>
              <a:gd name="adj3" fmla="val 33333"/>
            </a:avLst>
          </a:prstGeom>
          <a:solidFill>
            <a:srgbClr val="8AFA8A"/>
          </a:solidFill>
          <a:ln w="38100">
            <a:solidFill>
              <a:srgbClr val="800000"/>
            </a:solidFill>
            <a:miter lim="800000"/>
            <a:headEnd/>
            <a:tailEnd/>
          </a:ln>
        </p:spPr>
        <p:txBody>
          <a:bodyPr wrap="none" anchor="ctr"/>
          <a:lstStyle/>
          <a:p>
            <a:endParaRPr lang="id-ID"/>
          </a:p>
        </p:txBody>
      </p:sp>
      <p:sp>
        <p:nvSpPr>
          <p:cNvPr id="6165" name="AutoShape 21"/>
          <p:cNvSpPr>
            <a:spLocks noChangeArrowheads="1"/>
          </p:cNvSpPr>
          <p:nvPr/>
        </p:nvSpPr>
        <p:spPr bwMode="auto">
          <a:xfrm>
            <a:off x="3944520" y="5928871"/>
            <a:ext cx="2864293" cy="852354"/>
          </a:xfrm>
          <a:prstGeom prst="roundRect">
            <a:avLst>
              <a:gd name="adj" fmla="val 16667"/>
            </a:avLst>
          </a:prstGeom>
          <a:solidFill>
            <a:srgbClr val="8AFA8A"/>
          </a:solidFill>
          <a:ln w="38100" algn="ctr">
            <a:solidFill>
              <a:srgbClr val="800000"/>
            </a:solidFill>
            <a:round/>
            <a:headEnd/>
            <a:tailEnd/>
          </a:ln>
        </p:spPr>
        <p:txBody>
          <a:bodyPr wrap="none" anchor="ctr"/>
          <a:lstStyle/>
          <a:p>
            <a:pPr algn="ctr" eaLnBrk="1" hangingPunct="1"/>
            <a:r>
              <a:rPr lang="en-US" sz="2200" b="1">
                <a:solidFill>
                  <a:srgbClr val="000066"/>
                </a:solidFill>
                <a:latin typeface="Arial" pitchFamily="34" charset="0"/>
              </a:rPr>
              <a:t>PIMNAS </a:t>
            </a:r>
            <a:r>
              <a:rPr lang="en-US" sz="2200" b="1" smtClean="0">
                <a:solidFill>
                  <a:srgbClr val="000066"/>
                </a:solidFill>
                <a:latin typeface="Arial" pitchFamily="34" charset="0"/>
              </a:rPr>
              <a:t>Juli</a:t>
            </a:r>
            <a:r>
              <a:rPr lang="id-ID" sz="2200" b="1" smtClean="0">
                <a:solidFill>
                  <a:srgbClr val="000066"/>
                </a:solidFill>
                <a:latin typeface="Arial" pitchFamily="34" charset="0"/>
              </a:rPr>
              <a:t> </a:t>
            </a:r>
            <a:r>
              <a:rPr lang="en-US" sz="2200" b="1" smtClean="0">
                <a:solidFill>
                  <a:srgbClr val="000066"/>
                </a:solidFill>
                <a:latin typeface="Arial" pitchFamily="34" charset="0"/>
              </a:rPr>
              <a:t>2013</a:t>
            </a:r>
            <a:endParaRPr lang="en-US" sz="2200" b="1">
              <a:solidFill>
                <a:srgbClr val="000066"/>
              </a:solidFill>
              <a:latin typeface="Arial" pitchFamily="34" charset="0"/>
            </a:endParaRPr>
          </a:p>
        </p:txBody>
      </p:sp>
      <p:sp>
        <p:nvSpPr>
          <p:cNvPr id="23" name="Slide Number Placeholder 22"/>
          <p:cNvSpPr>
            <a:spLocks noGrp="1"/>
          </p:cNvSpPr>
          <p:nvPr>
            <p:ph type="sldNum" sz="quarter" idx="12"/>
          </p:nvPr>
        </p:nvSpPr>
        <p:spPr/>
        <p:txBody>
          <a:bodyPr/>
          <a:lstStyle/>
          <a:p>
            <a:pPr>
              <a:defRPr/>
            </a:pPr>
            <a:fld id="{D7FF696B-98E3-46BD-8AC5-B5A74252B45F}" type="slidenum">
              <a:rPr lang="id-ID" smtClean="0"/>
              <a:pPr>
                <a:defRPr/>
              </a:pPr>
              <a:t>37</a:t>
            </a:fld>
            <a:endParaRPr lang="id-ID"/>
          </a:p>
        </p:txBody>
      </p:sp>
      <p:sp>
        <p:nvSpPr>
          <p:cNvPr id="24" name="Footer Placeholder 23"/>
          <p:cNvSpPr>
            <a:spLocks noGrp="1"/>
          </p:cNvSpPr>
          <p:nvPr>
            <p:ph type="ftr" sz="quarter" idx="11"/>
          </p:nvPr>
        </p:nvSpPr>
        <p:spPr/>
        <p:txBody>
          <a:bodyPr/>
          <a:lstStyle/>
          <a:p>
            <a:pPr>
              <a:defRPr/>
            </a:pPr>
            <a:r>
              <a:rPr lang="id-ID" smtClean="0"/>
              <a:t>iswoyo USM / Rayon I</a:t>
            </a:r>
            <a:endParaRPr lang="id-ID"/>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a:xfrm>
            <a:off x="254807" y="238158"/>
            <a:ext cx="8685994" cy="587560"/>
          </a:xfrm>
          <a:solidFill>
            <a:schemeClr val="tx1"/>
          </a:solidFill>
          <a:ln>
            <a:solidFill>
              <a:schemeClr val="accent1"/>
            </a:solidFill>
          </a:ln>
          <a:effectLst>
            <a:outerShdw dist="107763" dir="2700000" algn="ctr" rotWithShape="0">
              <a:schemeClr val="accent1">
                <a:alpha val="50000"/>
              </a:schemeClr>
            </a:outerShdw>
          </a:effectLst>
        </p:spPr>
        <p:txBody>
          <a:bodyPr/>
          <a:lstStyle/>
          <a:p>
            <a:pPr eaLnBrk="1" hangingPunct="1">
              <a:defRPr/>
            </a:pPr>
            <a:r>
              <a:rPr lang="en-US" sz="2800" b="1" err="1" smtClean="0">
                <a:solidFill>
                  <a:schemeClr val="bg1"/>
                </a:solidFill>
                <a:latin typeface="Comic Sans MS" pitchFamily="66" charset="0"/>
              </a:rPr>
              <a:t>Tahapan</a:t>
            </a:r>
            <a:r>
              <a:rPr lang="en-US" sz="2800" b="1" smtClean="0">
                <a:solidFill>
                  <a:schemeClr val="bg1"/>
                </a:solidFill>
                <a:latin typeface="Comic Sans MS" pitchFamily="66" charset="0"/>
              </a:rPr>
              <a:t> </a:t>
            </a:r>
            <a:r>
              <a:rPr lang="en-US" sz="2800" b="1" err="1" smtClean="0">
                <a:solidFill>
                  <a:schemeClr val="bg1"/>
                </a:solidFill>
                <a:latin typeface="Comic Sans MS" pitchFamily="66" charset="0"/>
              </a:rPr>
              <a:t>Seleksi</a:t>
            </a:r>
            <a:r>
              <a:rPr lang="en-US" sz="2800" b="1" smtClean="0">
                <a:solidFill>
                  <a:schemeClr val="bg1"/>
                </a:solidFill>
                <a:latin typeface="Comic Sans MS" pitchFamily="66" charset="0"/>
              </a:rPr>
              <a:t> </a:t>
            </a:r>
            <a:r>
              <a:rPr lang="en-US" sz="2800" b="1" err="1" smtClean="0">
                <a:solidFill>
                  <a:schemeClr val="bg1"/>
                </a:solidFill>
                <a:latin typeface="Comic Sans MS" pitchFamily="66" charset="0"/>
              </a:rPr>
              <a:t>Artikel</a:t>
            </a:r>
            <a:r>
              <a:rPr lang="en-US" sz="2800" b="1" smtClean="0">
                <a:solidFill>
                  <a:schemeClr val="bg1"/>
                </a:solidFill>
                <a:latin typeface="Comic Sans MS" pitchFamily="66" charset="0"/>
              </a:rPr>
              <a:t> </a:t>
            </a:r>
            <a:r>
              <a:rPr lang="en-US" sz="2800" b="1" err="1" smtClean="0">
                <a:solidFill>
                  <a:schemeClr val="bg1"/>
                </a:solidFill>
                <a:latin typeface="Comic Sans MS" pitchFamily="66" charset="0"/>
              </a:rPr>
              <a:t>Sampai</a:t>
            </a:r>
            <a:r>
              <a:rPr lang="en-US" sz="2800" b="1" smtClean="0">
                <a:solidFill>
                  <a:schemeClr val="bg1"/>
                </a:solidFill>
                <a:latin typeface="Comic Sans MS" pitchFamily="66" charset="0"/>
              </a:rPr>
              <a:t> Lolos PIMNAS</a:t>
            </a:r>
          </a:p>
        </p:txBody>
      </p:sp>
      <p:sp>
        <p:nvSpPr>
          <p:cNvPr id="7171" name="AutoShape 3"/>
          <p:cNvSpPr>
            <a:spLocks noChangeArrowheads="1"/>
          </p:cNvSpPr>
          <p:nvPr/>
        </p:nvSpPr>
        <p:spPr bwMode="auto">
          <a:xfrm>
            <a:off x="508000" y="1790883"/>
            <a:ext cx="2972203" cy="1905261"/>
          </a:xfrm>
          <a:prstGeom prst="flowChartMultidocument">
            <a:avLst/>
          </a:prstGeom>
          <a:solidFill>
            <a:srgbClr val="FF6600"/>
          </a:solidFill>
          <a:ln w="9525">
            <a:solidFill>
              <a:schemeClr val="tx1"/>
            </a:solidFill>
            <a:miter lim="800000"/>
            <a:headEnd/>
            <a:tailEnd/>
          </a:ln>
        </p:spPr>
        <p:txBody>
          <a:bodyPr lIns="18000" tIns="10800" rIns="18000" bIns="10800" anchor="ctr"/>
          <a:lstStyle/>
          <a:p>
            <a:pPr algn="ctr" eaLnBrk="1" hangingPunct="1"/>
            <a:r>
              <a:rPr lang="en-US" b="1">
                <a:latin typeface="Comic Sans MS" pitchFamily="66" charset="0"/>
              </a:rPr>
              <a:t>Artikel PKM-AI dan PKM-GT diterima DP2M </a:t>
            </a:r>
            <a:r>
              <a:rPr lang="en-US" b="1" smtClean="0">
                <a:latin typeface="Comic Sans MS" pitchFamily="66" charset="0"/>
              </a:rPr>
              <a:t>sebelum XX Maret</a:t>
            </a:r>
            <a:r>
              <a:rPr lang="id-ID" b="1" smtClean="0">
                <a:latin typeface="Comic Sans MS" pitchFamily="66" charset="0"/>
              </a:rPr>
              <a:t> </a:t>
            </a:r>
            <a:r>
              <a:rPr lang="en-US" b="1" smtClean="0">
                <a:latin typeface="Comic Sans MS" pitchFamily="66" charset="0"/>
              </a:rPr>
              <a:t>2013</a:t>
            </a:r>
            <a:endParaRPr lang="en-US" b="1">
              <a:latin typeface="Comic Sans MS" pitchFamily="66" charset="0"/>
            </a:endParaRPr>
          </a:p>
        </p:txBody>
      </p:sp>
      <p:sp>
        <p:nvSpPr>
          <p:cNvPr id="7172" name="AutoShape 4"/>
          <p:cNvSpPr>
            <a:spLocks noChangeArrowheads="1"/>
          </p:cNvSpPr>
          <p:nvPr/>
        </p:nvSpPr>
        <p:spPr bwMode="auto">
          <a:xfrm rot="5400000">
            <a:off x="1516942" y="3694207"/>
            <a:ext cx="839819" cy="68701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id-ID"/>
          </a:p>
        </p:txBody>
      </p:sp>
      <p:sp>
        <p:nvSpPr>
          <p:cNvPr id="7173" name="AutoShape 5"/>
          <p:cNvSpPr>
            <a:spLocks noChangeArrowheads="1"/>
          </p:cNvSpPr>
          <p:nvPr/>
        </p:nvSpPr>
        <p:spPr bwMode="auto">
          <a:xfrm>
            <a:off x="888598" y="4534396"/>
            <a:ext cx="1990070" cy="1142217"/>
          </a:xfrm>
          <a:prstGeom prst="flowChartAlternateProcess">
            <a:avLst/>
          </a:prstGeom>
          <a:solidFill>
            <a:srgbClr val="FF9900"/>
          </a:solidFill>
          <a:ln w="9525">
            <a:solidFill>
              <a:schemeClr val="tx1"/>
            </a:solidFill>
            <a:miter lim="800000"/>
            <a:headEnd/>
            <a:tailEnd/>
          </a:ln>
        </p:spPr>
        <p:txBody>
          <a:bodyPr lIns="18000" tIns="10800" rIns="18000" bIns="10800" anchor="ctr"/>
          <a:lstStyle/>
          <a:p>
            <a:pPr algn="ctr" eaLnBrk="1" hangingPunct="1"/>
            <a:r>
              <a:rPr lang="en-US" b="1">
                <a:latin typeface="Comic Sans MS" pitchFamily="66" charset="0"/>
              </a:rPr>
              <a:t>EvaluasiArtikel oleh Reviewer (Mei</a:t>
            </a:r>
            <a:r>
              <a:rPr lang="en-US" b="1" smtClean="0">
                <a:latin typeface="Comic Sans MS" pitchFamily="66" charset="0"/>
              </a:rPr>
              <a:t>)</a:t>
            </a:r>
            <a:r>
              <a:rPr lang="id-ID" b="1" smtClean="0">
                <a:latin typeface="Comic Sans MS" pitchFamily="66" charset="0"/>
              </a:rPr>
              <a:t> </a:t>
            </a:r>
            <a:r>
              <a:rPr lang="en-US" b="1" smtClean="0">
                <a:latin typeface="Comic Sans MS" pitchFamily="66" charset="0"/>
              </a:rPr>
              <a:t>2013</a:t>
            </a:r>
            <a:endParaRPr lang="en-US" b="1">
              <a:latin typeface="Comic Sans MS" pitchFamily="66" charset="0"/>
            </a:endParaRPr>
          </a:p>
        </p:txBody>
      </p:sp>
      <p:sp>
        <p:nvSpPr>
          <p:cNvPr id="7174" name="AutoShape 6"/>
          <p:cNvSpPr>
            <a:spLocks noChangeArrowheads="1"/>
          </p:cNvSpPr>
          <p:nvPr/>
        </p:nvSpPr>
        <p:spPr bwMode="auto">
          <a:xfrm>
            <a:off x="2946401" y="4915136"/>
            <a:ext cx="609600" cy="60949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id-ID"/>
          </a:p>
        </p:txBody>
      </p:sp>
      <p:sp>
        <p:nvSpPr>
          <p:cNvPr id="7175" name="AutoShape 7"/>
          <p:cNvSpPr>
            <a:spLocks noChangeArrowheads="1"/>
          </p:cNvSpPr>
          <p:nvPr/>
        </p:nvSpPr>
        <p:spPr bwMode="auto">
          <a:xfrm rot="-5400000">
            <a:off x="4432261" y="4191209"/>
            <a:ext cx="534287" cy="6096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id-ID"/>
          </a:p>
        </p:txBody>
      </p:sp>
      <p:sp>
        <p:nvSpPr>
          <p:cNvPr id="7176" name="AutoShape 8"/>
          <p:cNvSpPr>
            <a:spLocks noChangeArrowheads="1"/>
          </p:cNvSpPr>
          <p:nvPr/>
        </p:nvSpPr>
        <p:spPr bwMode="auto">
          <a:xfrm>
            <a:off x="3631797" y="1143783"/>
            <a:ext cx="4689727" cy="3085082"/>
          </a:xfrm>
          <a:prstGeom prst="flowChartAlternateProcess">
            <a:avLst/>
          </a:prstGeom>
          <a:solidFill>
            <a:srgbClr val="FFFF99"/>
          </a:solidFill>
          <a:ln w="9525">
            <a:solidFill>
              <a:schemeClr val="tx1"/>
            </a:solidFill>
            <a:miter lim="800000"/>
            <a:headEnd/>
            <a:tailEnd/>
          </a:ln>
        </p:spPr>
        <p:txBody>
          <a:bodyPr wrap="none" anchor="ctr"/>
          <a:lstStyle/>
          <a:p>
            <a:endParaRPr lang="id-ID"/>
          </a:p>
        </p:txBody>
      </p:sp>
      <p:sp>
        <p:nvSpPr>
          <p:cNvPr id="319497" name="Text Box 9"/>
          <p:cNvSpPr txBox="1">
            <a:spLocks noChangeArrowheads="1"/>
          </p:cNvSpPr>
          <p:nvPr/>
        </p:nvSpPr>
        <p:spPr bwMode="auto">
          <a:xfrm>
            <a:off x="3951111" y="1347471"/>
            <a:ext cx="4225270" cy="2862322"/>
          </a:xfrm>
          <a:prstGeom prst="rect">
            <a:avLst/>
          </a:prstGeom>
          <a:noFill/>
          <a:ln w="9525">
            <a:noFill/>
            <a:miter lim="800000"/>
            <a:headEnd/>
            <a:tailEnd/>
          </a:ln>
          <a:effectLst/>
        </p:spPr>
        <p:txBody>
          <a:bodyPr>
            <a:spAutoFit/>
          </a:bodyPr>
          <a:lstStyle/>
          <a:p>
            <a:pPr>
              <a:spcBef>
                <a:spcPts val="0"/>
              </a:spcBef>
              <a:defRPr/>
            </a:pPr>
            <a:r>
              <a:rPr lang="en-US" b="1" dirty="0" err="1">
                <a:solidFill>
                  <a:srgbClr val="000000"/>
                </a:solidFill>
                <a:latin typeface="Comic Sans MS" pitchFamily="66" charset="0"/>
              </a:rPr>
              <a:t>Pengumuman</a:t>
            </a:r>
            <a:r>
              <a:rPr lang="en-US" b="1" dirty="0">
                <a:solidFill>
                  <a:srgbClr val="000000"/>
                </a:solidFill>
                <a:latin typeface="Comic Sans MS" pitchFamily="66" charset="0"/>
              </a:rPr>
              <a:t> : </a:t>
            </a:r>
          </a:p>
          <a:p>
            <a:pPr marL="269875" indent="-269875">
              <a:spcBef>
                <a:spcPts val="0"/>
              </a:spcBef>
              <a:buFont typeface="Wingdings" pitchFamily="2" charset="2"/>
              <a:buChar char="Ø"/>
              <a:defRPr/>
            </a:pPr>
            <a:r>
              <a:rPr lang="en-US" b="1" dirty="0">
                <a:solidFill>
                  <a:srgbClr val="000000"/>
                </a:solidFill>
                <a:latin typeface="Comic Sans MS" pitchFamily="66" charset="0"/>
              </a:rPr>
              <a:t>PKM-AI yang </a:t>
            </a:r>
            <a:r>
              <a:rPr lang="en-US" b="1" dirty="0" err="1">
                <a:solidFill>
                  <a:srgbClr val="000000"/>
                </a:solidFill>
                <a:latin typeface="Comic Sans MS" pitchFamily="66" charset="0"/>
              </a:rPr>
              <a:t>mendapat</a:t>
            </a:r>
            <a:r>
              <a:rPr lang="en-US" b="1" dirty="0">
                <a:solidFill>
                  <a:srgbClr val="000000"/>
                </a:solidFill>
                <a:latin typeface="Comic Sans MS" pitchFamily="66" charset="0"/>
              </a:rPr>
              <a:t> </a:t>
            </a:r>
            <a:r>
              <a:rPr lang="en-US" b="1" dirty="0" err="1">
                <a:solidFill>
                  <a:srgbClr val="000000"/>
                </a:solidFill>
                <a:latin typeface="Comic Sans MS" pitchFamily="66" charset="0"/>
              </a:rPr>
              <a:t>hadiah</a:t>
            </a:r>
            <a:endParaRPr lang="en-US" b="1" dirty="0">
              <a:solidFill>
                <a:srgbClr val="000000"/>
              </a:solidFill>
              <a:latin typeface="Comic Sans MS" pitchFamily="66" charset="0"/>
            </a:endParaRPr>
          </a:p>
          <a:p>
            <a:pPr marL="269875" indent="-269875">
              <a:spcBef>
                <a:spcPts val="0"/>
              </a:spcBef>
              <a:buFont typeface="Wingdings" pitchFamily="2" charset="2"/>
              <a:buChar char="Ø"/>
              <a:defRPr/>
            </a:pPr>
            <a:r>
              <a:rPr lang="en-US" b="1" dirty="0">
                <a:solidFill>
                  <a:srgbClr val="000000"/>
                </a:solidFill>
                <a:latin typeface="Comic Sans MS" pitchFamily="66" charset="0"/>
              </a:rPr>
              <a:t>PKM-GT yang </a:t>
            </a:r>
            <a:r>
              <a:rPr lang="en-US" b="1" dirty="0" err="1">
                <a:solidFill>
                  <a:srgbClr val="000000"/>
                </a:solidFill>
                <a:latin typeface="Comic Sans MS" pitchFamily="66" charset="0"/>
              </a:rPr>
              <a:t>hanya</a:t>
            </a:r>
            <a:r>
              <a:rPr lang="en-US" b="1" dirty="0">
                <a:solidFill>
                  <a:srgbClr val="000000"/>
                </a:solidFill>
                <a:latin typeface="Comic Sans MS" pitchFamily="66" charset="0"/>
              </a:rPr>
              <a:t> </a:t>
            </a:r>
            <a:r>
              <a:rPr lang="en-US" b="1" dirty="0" err="1">
                <a:solidFill>
                  <a:srgbClr val="000000"/>
                </a:solidFill>
                <a:latin typeface="Comic Sans MS" pitchFamily="66" charset="0"/>
              </a:rPr>
              <a:t>mendapat</a:t>
            </a:r>
            <a:r>
              <a:rPr lang="en-US" b="1" dirty="0">
                <a:solidFill>
                  <a:srgbClr val="000000"/>
                </a:solidFill>
                <a:latin typeface="Comic Sans MS" pitchFamily="66" charset="0"/>
              </a:rPr>
              <a:t> </a:t>
            </a:r>
            <a:r>
              <a:rPr lang="en-US" b="1" dirty="0" err="1">
                <a:solidFill>
                  <a:srgbClr val="000000"/>
                </a:solidFill>
                <a:latin typeface="Comic Sans MS" pitchFamily="66" charset="0"/>
              </a:rPr>
              <a:t>hadiah</a:t>
            </a:r>
            <a:endParaRPr lang="en-US" b="1" dirty="0">
              <a:solidFill>
                <a:srgbClr val="000000"/>
              </a:solidFill>
              <a:latin typeface="Comic Sans MS" pitchFamily="66" charset="0"/>
            </a:endParaRPr>
          </a:p>
          <a:p>
            <a:pPr marL="269875" indent="-269875">
              <a:spcBef>
                <a:spcPts val="0"/>
              </a:spcBef>
              <a:buFont typeface="Wingdings" pitchFamily="2" charset="2"/>
              <a:buChar char="Ø"/>
              <a:defRPr/>
            </a:pPr>
            <a:r>
              <a:rPr lang="en-US" b="1" dirty="0">
                <a:solidFill>
                  <a:srgbClr val="000000"/>
                </a:solidFill>
                <a:latin typeface="Comic Sans MS" pitchFamily="66" charset="0"/>
              </a:rPr>
              <a:t>PKM-GT yang </a:t>
            </a:r>
            <a:r>
              <a:rPr lang="en-US" b="1" dirty="0" err="1">
                <a:solidFill>
                  <a:srgbClr val="000000"/>
                </a:solidFill>
                <a:latin typeface="Comic Sans MS" pitchFamily="66" charset="0"/>
              </a:rPr>
              <a:t>mendapat</a:t>
            </a:r>
            <a:r>
              <a:rPr lang="en-US" b="1" dirty="0">
                <a:solidFill>
                  <a:srgbClr val="000000"/>
                </a:solidFill>
                <a:latin typeface="Comic Sans MS" pitchFamily="66" charset="0"/>
              </a:rPr>
              <a:t> </a:t>
            </a:r>
            <a:r>
              <a:rPr lang="en-US" b="1" dirty="0" err="1">
                <a:solidFill>
                  <a:srgbClr val="000000"/>
                </a:solidFill>
                <a:latin typeface="Comic Sans MS" pitchFamily="66" charset="0"/>
              </a:rPr>
              <a:t>hadiah</a:t>
            </a:r>
            <a:r>
              <a:rPr lang="en-US" b="1" dirty="0">
                <a:solidFill>
                  <a:srgbClr val="000000"/>
                </a:solidFill>
                <a:latin typeface="Comic Sans MS" pitchFamily="66" charset="0"/>
              </a:rPr>
              <a:t> </a:t>
            </a:r>
            <a:r>
              <a:rPr lang="en-US" b="1" dirty="0" err="1">
                <a:solidFill>
                  <a:srgbClr val="000000"/>
                </a:solidFill>
                <a:latin typeface="Comic Sans MS" pitchFamily="66" charset="0"/>
              </a:rPr>
              <a:t>dan</a:t>
            </a:r>
            <a:r>
              <a:rPr lang="en-US" b="1" dirty="0">
                <a:solidFill>
                  <a:srgbClr val="000000"/>
                </a:solidFill>
                <a:latin typeface="Comic Sans MS" pitchFamily="66" charset="0"/>
              </a:rPr>
              <a:t> </a:t>
            </a:r>
            <a:r>
              <a:rPr lang="en-US" b="1" dirty="0" err="1">
                <a:solidFill>
                  <a:srgbClr val="000000"/>
                </a:solidFill>
                <a:latin typeface="Comic Sans MS" pitchFamily="66" charset="0"/>
              </a:rPr>
              <a:t>dipanggil</a:t>
            </a:r>
            <a:r>
              <a:rPr lang="en-US" b="1" dirty="0">
                <a:solidFill>
                  <a:srgbClr val="000000"/>
                </a:solidFill>
                <a:latin typeface="Comic Sans MS" pitchFamily="66" charset="0"/>
              </a:rPr>
              <a:t> </a:t>
            </a:r>
            <a:r>
              <a:rPr lang="en-US" b="1" dirty="0" err="1">
                <a:solidFill>
                  <a:srgbClr val="000000"/>
                </a:solidFill>
                <a:latin typeface="Comic Sans MS" pitchFamily="66" charset="0"/>
              </a:rPr>
              <a:t>ke</a:t>
            </a:r>
            <a:r>
              <a:rPr lang="en-US" b="1" dirty="0">
                <a:solidFill>
                  <a:srgbClr val="000000"/>
                </a:solidFill>
                <a:latin typeface="Comic Sans MS" pitchFamily="66" charset="0"/>
              </a:rPr>
              <a:t> PIMNAS</a:t>
            </a:r>
          </a:p>
          <a:p>
            <a:pPr marL="269875" indent="-269875">
              <a:spcBef>
                <a:spcPts val="0"/>
              </a:spcBef>
              <a:defRPr/>
            </a:pPr>
            <a:r>
              <a:rPr lang="en-US" b="1" dirty="0">
                <a:solidFill>
                  <a:srgbClr val="000000"/>
                </a:solidFill>
                <a:latin typeface="Comic Sans MS" pitchFamily="66" charset="0"/>
              </a:rPr>
              <a:t>(</a:t>
            </a:r>
            <a:r>
              <a:rPr lang="en-US" b="1" dirty="0" err="1">
                <a:solidFill>
                  <a:srgbClr val="000000"/>
                </a:solidFill>
                <a:latin typeface="Comic Sans MS" pitchFamily="66" charset="0"/>
              </a:rPr>
              <a:t>Juni</a:t>
            </a:r>
            <a:r>
              <a:rPr lang="en-US" b="1" dirty="0">
                <a:solidFill>
                  <a:srgbClr val="000000"/>
                </a:solidFill>
                <a:latin typeface="Comic Sans MS" pitchFamily="66" charset="0"/>
              </a:rPr>
              <a:t> – </a:t>
            </a:r>
            <a:r>
              <a:rPr lang="en-US" b="1" dirty="0" err="1">
                <a:solidFill>
                  <a:srgbClr val="000000"/>
                </a:solidFill>
                <a:latin typeface="Comic Sans MS" pitchFamily="66" charset="0"/>
              </a:rPr>
              <a:t>Awal</a:t>
            </a:r>
            <a:r>
              <a:rPr lang="en-US" b="1" dirty="0">
                <a:solidFill>
                  <a:srgbClr val="000000"/>
                </a:solidFill>
                <a:latin typeface="Comic Sans MS" pitchFamily="66" charset="0"/>
              </a:rPr>
              <a:t> </a:t>
            </a:r>
            <a:r>
              <a:rPr lang="en-US" b="1" dirty="0" err="1">
                <a:solidFill>
                  <a:srgbClr val="000000"/>
                </a:solidFill>
                <a:latin typeface="Comic Sans MS" pitchFamily="66" charset="0"/>
              </a:rPr>
              <a:t>Juli</a:t>
            </a:r>
            <a:r>
              <a:rPr lang="en-US" b="1" dirty="0" smtClean="0">
                <a:solidFill>
                  <a:srgbClr val="000000"/>
                </a:solidFill>
                <a:latin typeface="Comic Sans MS" pitchFamily="66" charset="0"/>
              </a:rPr>
              <a:t>)</a:t>
            </a:r>
            <a:r>
              <a:rPr lang="id-ID" b="1" dirty="0" smtClean="0">
                <a:solidFill>
                  <a:srgbClr val="000000"/>
                </a:solidFill>
                <a:latin typeface="Comic Sans MS" pitchFamily="66" charset="0"/>
              </a:rPr>
              <a:t>  </a:t>
            </a:r>
            <a:r>
              <a:rPr lang="en-US" b="1" dirty="0" smtClean="0">
                <a:solidFill>
                  <a:srgbClr val="000000"/>
                </a:solidFill>
                <a:latin typeface="Comic Sans MS" pitchFamily="66" charset="0"/>
              </a:rPr>
              <a:t>2013</a:t>
            </a:r>
            <a:endParaRPr lang="en-US" b="1" dirty="0">
              <a:solidFill>
                <a:srgbClr val="000000"/>
              </a:solidFill>
              <a:latin typeface="Comic Sans MS" pitchFamily="66" charset="0"/>
            </a:endParaRPr>
          </a:p>
        </p:txBody>
      </p:sp>
      <p:sp>
        <p:nvSpPr>
          <p:cNvPr id="7178" name="AutoShape 11"/>
          <p:cNvSpPr>
            <a:spLocks noChangeArrowheads="1"/>
          </p:cNvSpPr>
          <p:nvPr/>
        </p:nvSpPr>
        <p:spPr bwMode="auto">
          <a:xfrm>
            <a:off x="3631797" y="4763153"/>
            <a:ext cx="2057803" cy="1065442"/>
          </a:xfrm>
          <a:prstGeom prst="flowChartAlternateProcess">
            <a:avLst/>
          </a:prstGeom>
          <a:solidFill>
            <a:srgbClr val="FFCC00"/>
          </a:solidFill>
          <a:ln w="9525">
            <a:solidFill>
              <a:schemeClr val="tx1"/>
            </a:solidFill>
            <a:miter lim="800000"/>
            <a:headEnd/>
            <a:tailEnd/>
          </a:ln>
        </p:spPr>
        <p:txBody>
          <a:bodyPr wrap="none" anchor="ctr"/>
          <a:lstStyle/>
          <a:p>
            <a:endParaRPr lang="id-ID"/>
          </a:p>
        </p:txBody>
      </p:sp>
      <p:sp>
        <p:nvSpPr>
          <p:cNvPr id="7179" name="Text Box 12"/>
          <p:cNvSpPr txBox="1">
            <a:spLocks noChangeArrowheads="1"/>
          </p:cNvSpPr>
          <p:nvPr/>
        </p:nvSpPr>
        <p:spPr bwMode="auto">
          <a:xfrm>
            <a:off x="3631797" y="4763153"/>
            <a:ext cx="2057803" cy="1005903"/>
          </a:xfrm>
          <a:prstGeom prst="rect">
            <a:avLst/>
          </a:prstGeom>
          <a:noFill/>
          <a:ln w="9525">
            <a:noFill/>
            <a:miter lim="800000"/>
            <a:headEnd/>
            <a:tailEnd/>
          </a:ln>
        </p:spPr>
        <p:txBody>
          <a:bodyPr>
            <a:spAutoFit/>
          </a:bodyPr>
          <a:lstStyle/>
          <a:p>
            <a:pPr>
              <a:spcBef>
                <a:spcPct val="50000"/>
              </a:spcBef>
            </a:pPr>
            <a:r>
              <a:rPr lang="en-US" sz="2000" b="1">
                <a:solidFill>
                  <a:srgbClr val="000000"/>
                </a:solidFill>
                <a:latin typeface="Comic Sans MS" pitchFamily="66" charset="0"/>
              </a:rPr>
              <a:t>Proses Finalisasi oleh Direktur DP2M</a:t>
            </a:r>
          </a:p>
        </p:txBody>
      </p:sp>
      <p:sp>
        <p:nvSpPr>
          <p:cNvPr id="7180" name="AutoShape 18"/>
          <p:cNvSpPr>
            <a:spLocks noChangeArrowheads="1"/>
          </p:cNvSpPr>
          <p:nvPr/>
        </p:nvSpPr>
        <p:spPr bwMode="auto">
          <a:xfrm rot="5272275">
            <a:off x="7327543" y="4219901"/>
            <a:ext cx="457513" cy="685396"/>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endParaRPr lang="id-ID"/>
          </a:p>
        </p:txBody>
      </p:sp>
      <p:sp>
        <p:nvSpPr>
          <p:cNvPr id="7181" name="AutoShape 21"/>
          <p:cNvSpPr>
            <a:spLocks noChangeArrowheads="1"/>
          </p:cNvSpPr>
          <p:nvPr/>
        </p:nvSpPr>
        <p:spPr bwMode="auto">
          <a:xfrm>
            <a:off x="5923512" y="4874397"/>
            <a:ext cx="3002142" cy="852354"/>
          </a:xfrm>
          <a:prstGeom prst="roundRect">
            <a:avLst>
              <a:gd name="adj" fmla="val 16667"/>
            </a:avLst>
          </a:prstGeom>
          <a:solidFill>
            <a:srgbClr val="8AFA8A"/>
          </a:solidFill>
          <a:ln w="38100" algn="ctr">
            <a:solidFill>
              <a:srgbClr val="800000"/>
            </a:solidFill>
            <a:round/>
            <a:headEnd/>
            <a:tailEnd/>
          </a:ln>
        </p:spPr>
        <p:txBody>
          <a:bodyPr wrap="none" anchor="ctr"/>
          <a:lstStyle/>
          <a:p>
            <a:pPr algn="ctr" eaLnBrk="1" hangingPunct="1"/>
            <a:r>
              <a:rPr lang="en-US" sz="2400" b="1">
                <a:solidFill>
                  <a:srgbClr val="000066"/>
                </a:solidFill>
                <a:latin typeface="Arial" pitchFamily="34" charset="0"/>
              </a:rPr>
              <a:t>PIMNAS </a:t>
            </a:r>
            <a:r>
              <a:rPr lang="en-US" sz="2400" b="1" smtClean="0">
                <a:solidFill>
                  <a:srgbClr val="000066"/>
                </a:solidFill>
                <a:latin typeface="Arial" pitchFamily="34" charset="0"/>
              </a:rPr>
              <a:t>Juli</a:t>
            </a:r>
            <a:r>
              <a:rPr lang="id-ID" sz="2400" b="1" smtClean="0">
                <a:solidFill>
                  <a:srgbClr val="000066"/>
                </a:solidFill>
                <a:latin typeface="Arial" pitchFamily="34" charset="0"/>
              </a:rPr>
              <a:t> </a:t>
            </a:r>
            <a:r>
              <a:rPr lang="en-US" sz="2400" b="1" smtClean="0">
                <a:solidFill>
                  <a:srgbClr val="000066"/>
                </a:solidFill>
                <a:latin typeface="Arial" pitchFamily="34" charset="0"/>
              </a:rPr>
              <a:t>2013</a:t>
            </a:r>
            <a:endParaRPr lang="en-US" sz="2400" b="1">
              <a:solidFill>
                <a:srgbClr val="000066"/>
              </a:solidFill>
              <a:latin typeface="Arial" pitchFamily="34" charset="0"/>
            </a:endParaRPr>
          </a:p>
        </p:txBody>
      </p:sp>
      <p:sp>
        <p:nvSpPr>
          <p:cNvPr id="15" name="Slide Number Placeholder 14"/>
          <p:cNvSpPr>
            <a:spLocks noGrp="1"/>
          </p:cNvSpPr>
          <p:nvPr>
            <p:ph type="sldNum" sz="quarter" idx="12"/>
          </p:nvPr>
        </p:nvSpPr>
        <p:spPr/>
        <p:txBody>
          <a:bodyPr/>
          <a:lstStyle/>
          <a:p>
            <a:pPr>
              <a:defRPr/>
            </a:pPr>
            <a:fld id="{D7FF696B-98E3-46BD-8AC5-B5A74252B45F}" type="slidenum">
              <a:rPr lang="id-ID" smtClean="0"/>
              <a:pPr>
                <a:defRPr/>
              </a:pPr>
              <a:t>38</a:t>
            </a:fld>
            <a:endParaRPr lang="id-ID"/>
          </a:p>
        </p:txBody>
      </p:sp>
      <p:sp>
        <p:nvSpPr>
          <p:cNvPr id="16" name="Footer Placeholder 15"/>
          <p:cNvSpPr>
            <a:spLocks noGrp="1"/>
          </p:cNvSpPr>
          <p:nvPr>
            <p:ph type="ftr" sz="quarter" idx="11"/>
          </p:nvPr>
        </p:nvSpPr>
        <p:spPr/>
        <p:txBody>
          <a:bodyPr/>
          <a:lstStyle/>
          <a:p>
            <a:pPr>
              <a:defRPr/>
            </a:pPr>
            <a:r>
              <a:rPr lang="id-ID" smtClean="0"/>
              <a:t>iswoyo USM / Rayon I</a:t>
            </a:r>
            <a:endParaRPr lang="id-ID"/>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449475" y="320520"/>
            <a:ext cx="8286044" cy="6113375"/>
          </a:xfrm>
          <a:prstGeom prst="rect">
            <a:avLst/>
          </a:prstGeom>
          <a:solidFill>
            <a:schemeClr val="tx1">
              <a:lumMod val="95000"/>
            </a:schemeClr>
          </a:solidFill>
          <a:ln w="9525">
            <a:noFill/>
            <a:miter lim="800000"/>
            <a:headEnd/>
            <a:tailEnd/>
          </a:ln>
          <a:effectLst>
            <a:outerShdw dist="35921" dir="2700000" algn="ctr" rotWithShape="0">
              <a:srgbClr val="FFFF00"/>
            </a:outerShdw>
          </a:effectLst>
        </p:spPr>
        <p:txBody>
          <a:bodyPr anchor="t" anchorCtr="0"/>
          <a:lstStyle/>
          <a:p>
            <a:pPr algn="ctr">
              <a:defRPr/>
            </a:pPr>
            <a:r>
              <a:rPr lang="id-ID" sz="3200" b="1" dirty="0" smtClean="0">
                <a:solidFill>
                  <a:schemeClr val="bg1"/>
                </a:solidFill>
                <a:effectLst>
                  <a:outerShdw blurRad="38100" dist="38100" dir="2700000" algn="tl">
                    <a:srgbClr val="000000">
                      <a:alpha val="43137"/>
                    </a:srgbClr>
                  </a:outerShdw>
                </a:effectLst>
                <a:latin typeface="Comic Sans MS" pitchFamily="66" charset="0"/>
              </a:rPr>
              <a:t>PINTU LOLOS PKM</a:t>
            </a:r>
          </a:p>
          <a:p>
            <a:pPr algn="ctr">
              <a:defRPr/>
            </a:pPr>
            <a:endParaRPr lang="id-ID" sz="800" b="1" dirty="0" smtClean="0">
              <a:solidFill>
                <a:schemeClr val="bg1"/>
              </a:solidFill>
              <a:effectLst>
                <a:outerShdw blurRad="38100" dist="38100" dir="2700000" algn="tl">
                  <a:srgbClr val="000000">
                    <a:alpha val="43137"/>
                  </a:srgbClr>
                </a:outerShdw>
              </a:effectLst>
              <a:latin typeface="Comic Sans MS" pitchFamily="66" charset="0"/>
            </a:endParaRPr>
          </a:p>
          <a:p>
            <a:pPr marL="633413" indent="-633413">
              <a:lnSpc>
                <a:spcPct val="150000"/>
              </a:lnSpc>
              <a:buFont typeface="+mj-lt"/>
              <a:buAutoNum type="arabicPeriod"/>
              <a:defRPr/>
            </a:pPr>
            <a:r>
              <a:rPr lang="id-ID" sz="2800" b="1" dirty="0" smtClean="0">
                <a:solidFill>
                  <a:schemeClr val="bg1"/>
                </a:solidFill>
                <a:effectLst>
                  <a:outerShdw blurRad="38100" dist="38100" dir="2700000" algn="tl">
                    <a:srgbClr val="000000">
                      <a:alpha val="43137"/>
                    </a:srgbClr>
                  </a:outerShdw>
                </a:effectLst>
                <a:latin typeface="Comic Sans MS" pitchFamily="66" charset="0"/>
              </a:rPr>
              <a:t>Administratif</a:t>
            </a:r>
          </a:p>
          <a:p>
            <a:pPr marL="633413" indent="-633413">
              <a:lnSpc>
                <a:spcPct val="150000"/>
              </a:lnSpc>
              <a:buFont typeface="+mj-lt"/>
              <a:buAutoNum type="arabicPeriod"/>
              <a:defRPr/>
            </a:pPr>
            <a:r>
              <a:rPr lang="id-ID" sz="2800" b="1" dirty="0" smtClean="0">
                <a:solidFill>
                  <a:schemeClr val="bg1"/>
                </a:solidFill>
                <a:effectLst>
                  <a:outerShdw blurRad="38100" dist="38100" dir="2700000" algn="tl">
                    <a:srgbClr val="000000">
                      <a:alpha val="43137"/>
                    </a:srgbClr>
                  </a:outerShdw>
                </a:effectLst>
                <a:latin typeface="Comic Sans MS" pitchFamily="66" charset="0"/>
              </a:rPr>
              <a:t>Teknis</a:t>
            </a:r>
          </a:p>
          <a:p>
            <a:pPr marL="633413" indent="-633413">
              <a:lnSpc>
                <a:spcPct val="150000"/>
              </a:lnSpc>
              <a:buFont typeface="+mj-lt"/>
              <a:buAutoNum type="arabicPeriod"/>
              <a:defRPr/>
            </a:pPr>
            <a:r>
              <a:rPr lang="id-ID" sz="2800" b="1" dirty="0" smtClean="0">
                <a:solidFill>
                  <a:schemeClr val="bg1"/>
                </a:solidFill>
                <a:effectLst>
                  <a:outerShdw blurRad="38100" dist="38100" dir="2700000" algn="tl">
                    <a:srgbClr val="000000">
                      <a:alpha val="43137"/>
                    </a:srgbClr>
                  </a:outerShdw>
                </a:effectLst>
                <a:latin typeface="Comic Sans MS" pitchFamily="66" charset="0"/>
              </a:rPr>
              <a:t>Topik </a:t>
            </a:r>
            <a:r>
              <a:rPr lang="id-ID" sz="2800" b="1" dirty="0" smtClean="0">
                <a:solidFill>
                  <a:schemeClr val="bg1"/>
                </a:solidFill>
                <a:effectLst>
                  <a:outerShdw blurRad="38100" dist="38100" dir="2700000" algn="tl">
                    <a:srgbClr val="000000">
                      <a:alpha val="43137"/>
                    </a:srgbClr>
                  </a:outerShdw>
                </a:effectLst>
                <a:latin typeface="Comic Sans MS" pitchFamily="66" charset="0"/>
                <a:sym typeface="Wingdings" pitchFamily="2" charset="2"/>
              </a:rPr>
              <a:t> Keterulangan Topik</a:t>
            </a:r>
          </a:p>
          <a:p>
            <a:pPr marL="633413" indent="-633413">
              <a:lnSpc>
                <a:spcPct val="150000"/>
              </a:lnSpc>
              <a:buFont typeface="+mj-lt"/>
              <a:buAutoNum type="arabicPeriod"/>
              <a:defRPr/>
            </a:pPr>
            <a:r>
              <a:rPr lang="id-ID" sz="2800" b="1" dirty="0" smtClean="0">
                <a:solidFill>
                  <a:schemeClr val="bg1"/>
                </a:solidFill>
                <a:effectLst>
                  <a:outerShdw blurRad="38100" dist="38100" dir="2700000" algn="tl">
                    <a:srgbClr val="000000">
                      <a:alpha val="43137"/>
                    </a:srgbClr>
                  </a:outerShdw>
                </a:effectLst>
                <a:latin typeface="Comic Sans MS" pitchFamily="66" charset="0"/>
                <a:sym typeface="Wingdings" pitchFamily="2" charset="2"/>
              </a:rPr>
              <a:t>Bidang PKM  Kesesuaian (dukungan ilmu, bidang tulisan)</a:t>
            </a:r>
          </a:p>
          <a:p>
            <a:pPr marL="633413" indent="-633413">
              <a:lnSpc>
                <a:spcPct val="150000"/>
              </a:lnSpc>
              <a:buFont typeface="+mj-lt"/>
              <a:buAutoNum type="arabicPeriod"/>
              <a:defRPr/>
            </a:pPr>
            <a:r>
              <a:rPr lang="id-ID" sz="2800" b="1" dirty="0" smtClean="0">
                <a:solidFill>
                  <a:schemeClr val="bg1"/>
                </a:solidFill>
                <a:effectLst>
                  <a:outerShdw blurRad="38100" dist="38100" dir="2700000" algn="tl">
                    <a:srgbClr val="000000">
                      <a:alpha val="43137"/>
                    </a:srgbClr>
                  </a:outerShdw>
                </a:effectLst>
                <a:latin typeface="Comic Sans MS" pitchFamily="66" charset="0"/>
                <a:sym typeface="Wingdings" pitchFamily="2" charset="2"/>
              </a:rPr>
              <a:t>Kreativitas</a:t>
            </a:r>
          </a:p>
          <a:p>
            <a:pPr marL="633413" indent="-633413">
              <a:lnSpc>
                <a:spcPct val="150000"/>
              </a:lnSpc>
              <a:buFont typeface="+mj-lt"/>
              <a:buAutoNum type="arabicPeriod"/>
              <a:defRPr/>
            </a:pPr>
            <a:r>
              <a:rPr lang="id-ID" sz="2800" b="1" dirty="0" smtClean="0">
                <a:solidFill>
                  <a:schemeClr val="bg1"/>
                </a:solidFill>
                <a:effectLst>
                  <a:outerShdw blurRad="38100" dist="38100" dir="2700000" algn="tl">
                    <a:srgbClr val="000000">
                      <a:alpha val="43137"/>
                    </a:srgbClr>
                  </a:outerShdw>
                </a:effectLst>
                <a:latin typeface="Comic Sans MS" pitchFamily="66" charset="0"/>
                <a:sym typeface="Wingdings" pitchFamily="2" charset="2"/>
              </a:rPr>
              <a:t>Kualitas</a:t>
            </a:r>
          </a:p>
          <a:p>
            <a:pPr marL="633413" indent="-633413">
              <a:lnSpc>
                <a:spcPct val="150000"/>
              </a:lnSpc>
              <a:buFont typeface="+mj-lt"/>
              <a:buAutoNum type="arabicPeriod"/>
              <a:defRPr/>
            </a:pPr>
            <a:r>
              <a:rPr lang="id-ID" sz="2800" b="1" dirty="0" smtClean="0">
                <a:solidFill>
                  <a:schemeClr val="bg1"/>
                </a:solidFill>
                <a:effectLst>
                  <a:outerShdw blurRad="38100" dist="38100" dir="2700000" algn="tl">
                    <a:srgbClr val="000000">
                      <a:alpha val="43137"/>
                    </a:srgbClr>
                  </a:outerShdw>
                </a:effectLst>
                <a:latin typeface="Comic Sans MS" pitchFamily="66" charset="0"/>
                <a:sym typeface="Wingdings" pitchFamily="2" charset="2"/>
              </a:rPr>
              <a:t>Keberuntungan</a:t>
            </a:r>
          </a:p>
          <a:p>
            <a:pPr marL="633413" indent="-633413">
              <a:buFont typeface="+mj-lt"/>
              <a:buAutoNum type="arabicPeriod"/>
              <a:defRPr/>
            </a:pPr>
            <a:endParaRPr lang="id-ID" sz="2800" b="1" dirty="0" smtClean="0">
              <a:solidFill>
                <a:schemeClr val="bg1"/>
              </a:solidFill>
              <a:effectLst>
                <a:outerShdw blurRad="38100" dist="38100" dir="2700000" algn="tl">
                  <a:srgbClr val="000000">
                    <a:alpha val="43137"/>
                  </a:srgbClr>
                </a:outerShdw>
              </a:effectLst>
              <a:latin typeface="Comic Sans MS" pitchFamily="66" charset="0"/>
            </a:endParaRPr>
          </a:p>
          <a:p>
            <a:pPr marL="633413" indent="-633413">
              <a:buFont typeface="+mj-lt"/>
              <a:buAutoNum type="arabicPeriod"/>
              <a:defRPr/>
            </a:pPr>
            <a:endParaRPr lang="en-US" sz="2800" b="1" dirty="0">
              <a:solidFill>
                <a:schemeClr val="bg1"/>
              </a:solidFill>
              <a:effectLst>
                <a:outerShdw blurRad="38100" dist="38100" dir="2700000" algn="tl">
                  <a:srgbClr val="000000">
                    <a:alpha val="43137"/>
                  </a:srgbClr>
                </a:outerShdw>
              </a:effectLst>
              <a:latin typeface="Comic Sans MS" pitchFamily="66" charset="0"/>
            </a:endParaRPr>
          </a:p>
        </p:txBody>
      </p:sp>
      <p:sp>
        <p:nvSpPr>
          <p:cNvPr id="4" name="Slide Number Placeholder 3"/>
          <p:cNvSpPr>
            <a:spLocks noGrp="1"/>
          </p:cNvSpPr>
          <p:nvPr>
            <p:ph type="sldNum" sz="quarter" idx="12"/>
          </p:nvPr>
        </p:nvSpPr>
        <p:spPr/>
        <p:txBody>
          <a:bodyPr/>
          <a:lstStyle/>
          <a:p>
            <a:pPr>
              <a:defRPr/>
            </a:pPr>
            <a:fld id="{D7FF696B-98E3-46BD-8AC5-B5A74252B45F}" type="slidenum">
              <a:rPr lang="id-ID" smtClean="0"/>
              <a:pPr>
                <a:defRPr/>
              </a:pPr>
              <a:t>39</a:t>
            </a:fld>
            <a:endParaRPr lang="id-ID"/>
          </a:p>
        </p:txBody>
      </p:sp>
      <p:sp>
        <p:nvSpPr>
          <p:cNvPr id="5" name="Footer Placeholder 4"/>
          <p:cNvSpPr>
            <a:spLocks noGrp="1"/>
          </p:cNvSpPr>
          <p:nvPr>
            <p:ph type="ftr" sz="quarter" idx="11"/>
          </p:nvPr>
        </p:nvSpPr>
        <p:spPr/>
        <p:txBody>
          <a:bodyPr/>
          <a:lstStyle/>
          <a:p>
            <a:pPr>
              <a:defRPr/>
            </a:pPr>
            <a:r>
              <a:rPr lang="id-ID" smtClean="0"/>
              <a:t>iswoyo USM / Rayon I</a:t>
            </a:r>
            <a:endParaRPr lang="id-ID"/>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3"/>
          <p:cNvSpPr txBox="1">
            <a:spLocks noChangeArrowheads="1"/>
          </p:cNvSpPr>
          <p:nvPr/>
        </p:nvSpPr>
        <p:spPr bwMode="auto">
          <a:xfrm>
            <a:off x="515012" y="2378637"/>
            <a:ext cx="8124775" cy="2677656"/>
          </a:xfrm>
          <a:prstGeom prst="rect">
            <a:avLst/>
          </a:prstGeom>
          <a:solidFill>
            <a:srgbClr val="FFFF00"/>
          </a:solidFill>
          <a:ln w="9525">
            <a:noFill/>
            <a:miter lim="800000"/>
            <a:headEnd/>
            <a:tailEnd/>
          </a:ln>
        </p:spPr>
        <p:txBody>
          <a:bodyPr wrap="square">
            <a:spAutoFit/>
          </a:bodyPr>
          <a:lstStyle/>
          <a:p>
            <a:pPr marL="514350" indent="-514350">
              <a:lnSpc>
                <a:spcPct val="150000"/>
              </a:lnSpc>
              <a:buAutoNum type="arabicPeriod"/>
            </a:pPr>
            <a:r>
              <a:rPr lang="id-ID" sz="2800" b="1" dirty="0" smtClean="0">
                <a:solidFill>
                  <a:schemeClr val="bg1"/>
                </a:solidFill>
                <a:latin typeface="Comic Sans MS" pitchFamily="66" charset="0"/>
              </a:rPr>
              <a:t>Bersifat Kompetitif</a:t>
            </a:r>
          </a:p>
          <a:p>
            <a:pPr marL="514350" indent="-514350">
              <a:lnSpc>
                <a:spcPct val="150000"/>
              </a:lnSpc>
              <a:buAutoNum type="arabicPeriod"/>
            </a:pPr>
            <a:r>
              <a:rPr lang="id-ID" sz="2800" b="1" dirty="0" smtClean="0">
                <a:solidFill>
                  <a:schemeClr val="bg1"/>
                </a:solidFill>
                <a:latin typeface="Comic Sans MS" pitchFamily="66" charset="0"/>
              </a:rPr>
              <a:t>Tak ada kuota </a:t>
            </a:r>
          </a:p>
          <a:p>
            <a:pPr marL="514350" indent="-514350">
              <a:lnSpc>
                <a:spcPct val="150000"/>
              </a:lnSpc>
              <a:buAutoNum type="arabicPeriod"/>
            </a:pPr>
            <a:r>
              <a:rPr lang="id-ID" sz="2800" b="1" dirty="0" smtClean="0">
                <a:solidFill>
                  <a:schemeClr val="bg1"/>
                </a:solidFill>
                <a:latin typeface="Comic Sans MS" pitchFamily="66" charset="0"/>
              </a:rPr>
              <a:t>Tanpa batasan topik</a:t>
            </a:r>
          </a:p>
          <a:p>
            <a:pPr marL="514350" indent="-514350">
              <a:lnSpc>
                <a:spcPct val="150000"/>
              </a:lnSpc>
              <a:buAutoNum type="arabicPeriod"/>
            </a:pPr>
            <a:r>
              <a:rPr lang="id-ID" sz="2800" b="1" dirty="0" smtClean="0">
                <a:solidFill>
                  <a:schemeClr val="bg1"/>
                </a:solidFill>
                <a:latin typeface="Comic Sans MS" pitchFamily="66" charset="0"/>
              </a:rPr>
              <a:t>Ditawarkan setiap tahun</a:t>
            </a:r>
          </a:p>
        </p:txBody>
      </p:sp>
      <p:sp>
        <p:nvSpPr>
          <p:cNvPr id="4" name="Text Box 2"/>
          <p:cNvSpPr txBox="1">
            <a:spLocks noChangeArrowheads="1"/>
          </p:cNvSpPr>
          <p:nvPr/>
        </p:nvSpPr>
        <p:spPr bwMode="auto">
          <a:xfrm>
            <a:off x="478748" y="706566"/>
            <a:ext cx="8286044" cy="632998"/>
          </a:xfrm>
          <a:prstGeom prst="rect">
            <a:avLst/>
          </a:prstGeom>
          <a:solidFill>
            <a:srgbClr val="FFFF00"/>
          </a:solidFill>
          <a:ln w="9525">
            <a:solidFill>
              <a:srgbClr val="33FFFF"/>
            </a:solidFill>
            <a:miter lim="800000"/>
            <a:headEnd/>
            <a:tailEnd/>
          </a:ln>
          <a:effectLst>
            <a:outerShdw dist="35921" dir="2700000" algn="ctr" rotWithShape="0">
              <a:srgbClr val="FFFF00"/>
            </a:outerShdw>
          </a:effectLst>
        </p:spPr>
        <p:txBody>
          <a:bodyPr anchor="ctr"/>
          <a:lstStyle/>
          <a:p>
            <a:pPr algn="ctr">
              <a:defRPr/>
            </a:pPr>
            <a:r>
              <a:rPr lang="en-US" sz="3200" b="1" smtClean="0">
                <a:solidFill>
                  <a:srgbClr val="000066"/>
                </a:solidFill>
                <a:latin typeface="Comic Sans MS" pitchFamily="66" charset="0"/>
              </a:rPr>
              <a:t>Program Kreativitas</a:t>
            </a:r>
            <a:r>
              <a:rPr lang="id-ID" sz="3200" b="1" smtClean="0">
                <a:solidFill>
                  <a:srgbClr val="000066"/>
                </a:solidFill>
                <a:latin typeface="Comic Sans MS" pitchFamily="66" charset="0"/>
              </a:rPr>
              <a:t> </a:t>
            </a:r>
            <a:r>
              <a:rPr lang="en-US" sz="3200" b="1" smtClean="0">
                <a:solidFill>
                  <a:srgbClr val="000066"/>
                </a:solidFill>
                <a:latin typeface="Comic Sans MS" pitchFamily="66" charset="0"/>
              </a:rPr>
              <a:t>Mahasiswa (</a:t>
            </a:r>
            <a:r>
              <a:rPr lang="id-ID" sz="3200" b="1" smtClean="0">
                <a:solidFill>
                  <a:srgbClr val="000066"/>
                </a:solidFill>
                <a:latin typeface="Comic Sans MS" pitchFamily="66" charset="0"/>
              </a:rPr>
              <a:t>PKM</a:t>
            </a:r>
            <a:r>
              <a:rPr lang="en-US" sz="3200" b="1" smtClean="0">
                <a:solidFill>
                  <a:srgbClr val="000066"/>
                </a:solidFill>
                <a:latin typeface="Comic Sans MS" pitchFamily="66" charset="0"/>
              </a:rPr>
              <a:t>)</a:t>
            </a:r>
            <a:endParaRPr lang="en-US" sz="3200" b="1">
              <a:solidFill>
                <a:srgbClr val="000066"/>
              </a:solidFill>
              <a:latin typeface="Comic Sans MS" pitchFamily="66" charset="0"/>
            </a:endParaRPr>
          </a:p>
        </p:txBody>
      </p:sp>
      <p:sp>
        <p:nvSpPr>
          <p:cNvPr id="5" name="Slide Number Placeholder 4"/>
          <p:cNvSpPr>
            <a:spLocks noGrp="1"/>
          </p:cNvSpPr>
          <p:nvPr>
            <p:ph type="sldNum" sz="quarter" idx="12"/>
          </p:nvPr>
        </p:nvSpPr>
        <p:spPr/>
        <p:txBody>
          <a:bodyPr/>
          <a:lstStyle/>
          <a:p>
            <a:pPr>
              <a:defRPr/>
            </a:pPr>
            <a:fld id="{D7FF696B-98E3-46BD-8AC5-B5A74252B45F}" type="slidenum">
              <a:rPr lang="id-ID" smtClean="0"/>
              <a:pPr>
                <a:defRPr/>
              </a:pPr>
              <a:t>4</a:t>
            </a:fld>
            <a:endParaRPr lang="id-ID"/>
          </a:p>
        </p:txBody>
      </p:sp>
      <p:sp>
        <p:nvSpPr>
          <p:cNvPr id="6" name="Footer Placeholder 5"/>
          <p:cNvSpPr>
            <a:spLocks noGrp="1"/>
          </p:cNvSpPr>
          <p:nvPr>
            <p:ph type="ftr" sz="quarter" idx="11"/>
          </p:nvPr>
        </p:nvSpPr>
        <p:spPr/>
        <p:txBody>
          <a:bodyPr/>
          <a:lstStyle/>
          <a:p>
            <a:pPr>
              <a:defRPr/>
            </a:pPr>
            <a:r>
              <a:rPr lang="id-ID" smtClean="0"/>
              <a:t>iswoyo USM / Rayon I</a:t>
            </a:r>
            <a:endParaRPr lang="id-ID"/>
          </a:p>
        </p:txBody>
      </p:sp>
    </p:spTree>
  </p:cSld>
  <p:clrMapOvr>
    <a:masterClrMapping/>
  </p:clrMapOvr>
  <p:transition>
    <p:randomBar/>
    <p:sndAc>
      <p:stSnd>
        <p:snd r:embed="rId2" name="wind.wav"/>
      </p:stSnd>
    </p:sndAc>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5"/>
          <p:cNvSpPr>
            <a:spLocks noGrp="1"/>
          </p:cNvSpPr>
          <p:nvPr>
            <p:ph type="ctrTitle"/>
          </p:nvPr>
        </p:nvSpPr>
        <p:spPr>
          <a:xfrm>
            <a:off x="0" y="0"/>
            <a:ext cx="9144000" cy="6858000"/>
          </a:xfrm>
        </p:spPr>
        <p:txBody>
          <a:bodyPr>
            <a:normAutofit fontScale="90000"/>
          </a:bodyPr>
          <a:lstStyle/>
          <a:p>
            <a:pPr algn="l" eaLnBrk="1" hangingPunct="1"/>
            <a:r>
              <a:rPr lang="en-US" sz="3600" dirty="0" smtClean="0">
                <a:solidFill>
                  <a:srgbClr val="FF0000"/>
                </a:solidFill>
              </a:rPr>
              <a:t/>
            </a:r>
            <a:br>
              <a:rPr lang="en-US" sz="3600" dirty="0" smtClean="0">
                <a:solidFill>
                  <a:srgbClr val="FF0000"/>
                </a:solidFill>
              </a:rPr>
            </a:br>
            <a:r>
              <a:rPr lang="en-US" sz="3600" dirty="0" smtClean="0">
                <a:solidFill>
                  <a:srgbClr val="FF0000"/>
                </a:solidFill>
              </a:rPr>
              <a:t>STRATEGI INTERNAL PERGURUAN TINGI </a:t>
            </a:r>
            <a:br>
              <a:rPr lang="en-US" sz="3600" dirty="0" smtClean="0">
                <a:solidFill>
                  <a:srgbClr val="FF0000"/>
                </a:solidFill>
              </a:rPr>
            </a:br>
            <a:r>
              <a:rPr lang="en-US" sz="3600" dirty="0" smtClean="0"/>
              <a:t/>
            </a:r>
            <a:br>
              <a:rPr lang="en-US" sz="3600" dirty="0" smtClean="0"/>
            </a:br>
            <a:r>
              <a:rPr lang="en-US" sz="3600" dirty="0" smtClean="0"/>
              <a:t>1.	KOMITMEN PIMPINAN</a:t>
            </a:r>
            <a:br>
              <a:rPr lang="en-US" sz="3600" dirty="0" smtClean="0"/>
            </a:br>
            <a:r>
              <a:rPr lang="en-US" sz="3600" dirty="0" smtClean="0"/>
              <a:t>2.	</a:t>
            </a:r>
            <a:r>
              <a:rPr lang="en-US" sz="3200" dirty="0" smtClean="0"/>
              <a:t>PERHATIAN LEBIH BIDANG KEMAHASISWAAN</a:t>
            </a:r>
            <a:br>
              <a:rPr lang="en-US" sz="3200" dirty="0" smtClean="0"/>
            </a:br>
            <a:r>
              <a:rPr lang="en-US" sz="3200" dirty="0" smtClean="0"/>
              <a:t>3. 	PELATIHAN PENYUSUNAN PS. PKM SECARA RUTIN</a:t>
            </a:r>
            <a:br>
              <a:rPr lang="en-US" sz="3200" dirty="0" smtClean="0"/>
            </a:br>
            <a:r>
              <a:rPr lang="en-US" sz="3200" dirty="0" smtClean="0"/>
              <a:t>4. 	PELATIHAN DOSEN PEMBIMBING PKM</a:t>
            </a:r>
            <a:br>
              <a:rPr lang="en-US" sz="3200" dirty="0" smtClean="0"/>
            </a:br>
            <a:r>
              <a:rPr lang="en-US" sz="3200" dirty="0" smtClean="0"/>
              <a:t>5. 	PENUGASAN DOSEN PEMBIMBING (WAJIB)</a:t>
            </a:r>
            <a:br>
              <a:rPr lang="en-US" sz="3200" dirty="0" smtClean="0"/>
            </a:br>
            <a:r>
              <a:rPr lang="en-US" sz="3200" dirty="0" smtClean="0"/>
              <a:t>6. 	REWARD MAHASISWA &amp; DOSEN</a:t>
            </a:r>
            <a:br>
              <a:rPr lang="en-US" sz="3200" dirty="0" smtClean="0"/>
            </a:br>
            <a:r>
              <a:rPr lang="en-US" sz="3200" dirty="0" smtClean="0"/>
              <a:t>7. 	KEMUDAHAN PROSES </a:t>
            </a:r>
            <a:br>
              <a:rPr lang="en-US" sz="3200" dirty="0" smtClean="0"/>
            </a:br>
            <a:r>
              <a:rPr lang="en-US" sz="3200" dirty="0" smtClean="0"/>
              <a:t/>
            </a:r>
            <a:br>
              <a:rPr lang="en-US" sz="3200" dirty="0" smtClean="0"/>
            </a:br>
            <a:r>
              <a:rPr lang="en-US" sz="3200" dirty="0" smtClean="0"/>
              <a:t/>
            </a:r>
            <a:br>
              <a:rPr lang="en-US" sz="3200" dirty="0" smtClean="0"/>
            </a:br>
            <a:r>
              <a:rPr lang="en-US" dirty="0" smtClean="0"/>
              <a:t/>
            </a:r>
            <a:br>
              <a:rPr lang="en-US" dirty="0" smtClean="0"/>
            </a:br>
            <a:endParaRPr lang="en-US" dirty="0" smtClean="0"/>
          </a:p>
        </p:txBody>
      </p:sp>
      <p:sp>
        <p:nvSpPr>
          <p:cNvPr id="5" name="Slide Number Placeholder 4"/>
          <p:cNvSpPr>
            <a:spLocks noGrp="1"/>
          </p:cNvSpPr>
          <p:nvPr>
            <p:ph type="sldNum" sz="quarter" idx="12"/>
          </p:nvPr>
        </p:nvSpPr>
        <p:spPr/>
        <p:txBody>
          <a:bodyPr/>
          <a:lstStyle/>
          <a:p>
            <a:pPr>
              <a:defRPr/>
            </a:pPr>
            <a:fld id="{43597055-A36C-42FD-8874-1178539E88EB}" type="slidenum">
              <a:rPr lang="id-ID" smtClean="0"/>
              <a:pPr>
                <a:defRPr/>
              </a:pPr>
              <a:t>40</a:t>
            </a:fld>
            <a:endParaRPr lang="id-ID"/>
          </a:p>
        </p:txBody>
      </p:sp>
      <p:sp>
        <p:nvSpPr>
          <p:cNvPr id="6" name="Footer Placeholder 5"/>
          <p:cNvSpPr>
            <a:spLocks noGrp="1"/>
          </p:cNvSpPr>
          <p:nvPr>
            <p:ph type="ftr" sz="quarter" idx="11"/>
          </p:nvPr>
        </p:nvSpPr>
        <p:spPr/>
        <p:txBody>
          <a:bodyPr/>
          <a:lstStyle/>
          <a:p>
            <a:pPr>
              <a:defRPr/>
            </a:pPr>
            <a:r>
              <a:rPr lang="id-ID" smtClean="0"/>
              <a:t>iswoyo USM / Rayon I</a:t>
            </a:r>
            <a:endParaRPr lang="id-ID"/>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5"/>
          <p:cNvSpPr>
            <a:spLocks noGrp="1"/>
          </p:cNvSpPr>
          <p:nvPr>
            <p:ph type="ctrTitle"/>
          </p:nvPr>
        </p:nvSpPr>
        <p:spPr>
          <a:xfrm>
            <a:off x="0" y="0"/>
            <a:ext cx="9144000" cy="6858000"/>
          </a:xfrm>
        </p:spPr>
        <p:txBody>
          <a:bodyPr>
            <a:normAutofit fontScale="90000"/>
          </a:bodyPr>
          <a:lstStyle/>
          <a:p>
            <a:pPr algn="l"/>
            <a:r>
              <a:rPr lang="en-US" sz="3600" dirty="0" smtClean="0">
                <a:solidFill>
                  <a:srgbClr val="FF0000"/>
                </a:solidFill>
              </a:rPr>
              <a:t/>
            </a:r>
            <a:br>
              <a:rPr lang="en-US" sz="3600" dirty="0" smtClean="0">
                <a:solidFill>
                  <a:srgbClr val="FF0000"/>
                </a:solidFill>
              </a:rPr>
            </a:br>
            <a:r>
              <a:rPr lang="en-US" sz="3600" dirty="0" smtClean="0">
                <a:solidFill>
                  <a:srgbClr val="FF0000"/>
                </a:solidFill>
              </a:rPr>
              <a:t>STRATEGI INTERNAL PERGURUAN TINGI </a:t>
            </a:r>
            <a:r>
              <a:rPr lang="en-US" sz="3600" dirty="0" smtClean="0"/>
              <a:t/>
            </a:r>
            <a:br>
              <a:rPr lang="en-US" sz="3600" dirty="0" smtClean="0"/>
            </a:br>
            <a:r>
              <a:rPr lang="en-US" sz="3200" dirty="0" smtClean="0"/>
              <a:t/>
            </a:r>
            <a:br>
              <a:rPr lang="en-US" sz="3200" dirty="0" smtClean="0"/>
            </a:br>
            <a:r>
              <a:rPr lang="en-US" sz="3200" dirty="0" smtClean="0"/>
              <a:t>8. 	WAJIB BAGI PENERIMA BEASISWA</a:t>
            </a:r>
            <a:br>
              <a:rPr lang="en-US" sz="3200" dirty="0" smtClean="0"/>
            </a:br>
            <a:r>
              <a:rPr lang="en-US" sz="3200" dirty="0" smtClean="0"/>
              <a:t>9. 	SK REKTOR PEMBIMBING PKM</a:t>
            </a:r>
            <a:br>
              <a:rPr lang="en-US" sz="3200" dirty="0" smtClean="0"/>
            </a:br>
            <a:r>
              <a:rPr lang="en-US" sz="3200" dirty="0" smtClean="0"/>
              <a:t>10. 	PENUGASAN PADA MATA KULIAH</a:t>
            </a:r>
            <a:br>
              <a:rPr lang="en-US" sz="3200" dirty="0" smtClean="0"/>
            </a:br>
            <a:r>
              <a:rPr lang="en-US" sz="3200" dirty="0" smtClean="0"/>
              <a:t>11.	DUKUNGAN SARANA PRASARANA</a:t>
            </a:r>
            <a:br>
              <a:rPr lang="en-US" sz="3200" dirty="0" smtClean="0"/>
            </a:br>
            <a:r>
              <a:rPr lang="en-US" sz="3200" dirty="0" smtClean="0"/>
              <a:t>12.	LIHAT AJANG REVIEW PKM &amp; PIMNAS</a:t>
            </a:r>
            <a:br>
              <a:rPr lang="en-US" sz="3200" dirty="0" smtClean="0"/>
            </a:br>
            <a:r>
              <a:rPr lang="en-US" sz="3200" dirty="0" smtClean="0"/>
              <a:t>13.	INTENSIF INFORMASI &amp; PUBLIKASI</a:t>
            </a:r>
            <a:br>
              <a:rPr lang="en-US" sz="3200" dirty="0" smtClean="0"/>
            </a:br>
            <a:r>
              <a:rPr sz="3200" smtClean="0"/>
              <a:t>14.    </a:t>
            </a:r>
            <a:r>
              <a:rPr lang="id-ID" sz="3200" dirty="0" smtClean="0"/>
              <a:t>Adanya reviewer internal, sebelum proposal</a:t>
            </a:r>
            <a:r>
              <a:rPr sz="3200" smtClean="0"/>
              <a:t/>
            </a:r>
            <a:br>
              <a:rPr sz="3200" smtClean="0"/>
            </a:br>
            <a:r>
              <a:rPr sz="3200" smtClean="0"/>
              <a:t>         </a:t>
            </a:r>
            <a:r>
              <a:rPr lang="id-ID" sz="3200" dirty="0" smtClean="0"/>
              <a:t> dikirim ke DIKTI</a:t>
            </a:r>
            <a:r>
              <a:rPr sz="3200" smtClean="0"/>
              <a:t/>
            </a:r>
            <a:br>
              <a:rPr sz="3200" smtClean="0"/>
            </a:br>
            <a:r>
              <a:rPr sz="3200" smtClean="0"/>
              <a:t>15. 	</a:t>
            </a:r>
            <a:r>
              <a:rPr lang="id-ID" sz="3200" dirty="0" smtClean="0"/>
              <a:t>Ciptakan atmosfir kampus yang </a:t>
            </a:r>
            <a:r>
              <a:rPr lang="id-ID" sz="3200" i="1" dirty="0" smtClean="0"/>
              <a:t>pkm-holic </a:t>
            </a:r>
            <a:r>
              <a:rPr sz="3200" i="1" smtClean="0"/>
              <a:t/>
            </a:r>
            <a:br>
              <a:rPr sz="3200" i="1" smtClean="0"/>
            </a:br>
            <a:r>
              <a:rPr sz="3200" i="1" smtClean="0"/>
              <a:t>          &amp;</a:t>
            </a:r>
            <a:r>
              <a:rPr lang="id-ID" sz="3200" dirty="0" smtClean="0"/>
              <a:t> </a:t>
            </a:r>
            <a:r>
              <a:rPr lang="id-ID" sz="3200" i="1" dirty="0" smtClean="0"/>
              <a:t>PIMNAS-holic, </a:t>
            </a:r>
            <a:r>
              <a:rPr lang="id-ID" sz="3200" dirty="0" smtClean="0"/>
              <a:t>misalnya adanya </a:t>
            </a:r>
            <a:r>
              <a:rPr lang="id-ID" sz="3200" i="1" dirty="0" smtClean="0"/>
              <a:t>PKM</a:t>
            </a:r>
            <a:r>
              <a:rPr sz="3200" i="1" smtClean="0"/>
              <a:t>-</a:t>
            </a:r>
            <a:r>
              <a:rPr lang="id-ID" sz="3200" i="1" smtClean="0"/>
              <a:t>Corner</a:t>
            </a:r>
            <a:r>
              <a:rPr sz="3200" i="1" smtClean="0"/>
              <a:t/>
            </a:r>
            <a:br>
              <a:rPr sz="3200" i="1" smtClean="0"/>
            </a:br>
            <a:r>
              <a:rPr sz="3200" i="1" smtClean="0"/>
              <a:t>16.	</a:t>
            </a:r>
            <a:r>
              <a:rPr sz="3200" smtClean="0"/>
              <a:t>Dsb</a:t>
            </a:r>
            <a:r>
              <a:rPr lang="id-ID" sz="3200" i="1" dirty="0" smtClean="0"/>
              <a:t/>
            </a:r>
            <a:br>
              <a:rPr lang="id-ID" sz="3200" i="1" dirty="0" smtClean="0"/>
            </a:br>
            <a:r>
              <a:rPr lang="id-ID" sz="3200" dirty="0" smtClean="0"/>
              <a:t/>
            </a:r>
            <a:br>
              <a:rPr lang="id-ID" sz="3200" dirty="0" smtClean="0"/>
            </a:br>
            <a:r>
              <a:rPr lang="en-US" sz="3200" dirty="0" smtClean="0"/>
              <a:t/>
            </a:r>
            <a:br>
              <a:rPr lang="en-US" sz="3200" dirty="0" smtClean="0"/>
            </a:br>
            <a:r>
              <a:rPr lang="en-US" sz="3200" dirty="0" smtClean="0"/>
              <a:t/>
            </a:r>
            <a:br>
              <a:rPr lang="en-US" sz="3200" dirty="0" smtClean="0"/>
            </a:br>
            <a:r>
              <a:rPr lang="en-US" dirty="0" smtClean="0"/>
              <a:t/>
            </a:r>
            <a:br>
              <a:rPr lang="en-US" dirty="0" smtClean="0"/>
            </a:br>
            <a:endParaRPr lang="en-US" dirty="0" smtClean="0"/>
          </a:p>
        </p:txBody>
      </p:sp>
      <p:sp>
        <p:nvSpPr>
          <p:cNvPr id="3" name="Slide Number Placeholder 2"/>
          <p:cNvSpPr>
            <a:spLocks noGrp="1"/>
          </p:cNvSpPr>
          <p:nvPr>
            <p:ph type="sldNum" sz="quarter" idx="12"/>
          </p:nvPr>
        </p:nvSpPr>
        <p:spPr/>
        <p:txBody>
          <a:bodyPr/>
          <a:lstStyle/>
          <a:p>
            <a:pPr>
              <a:defRPr/>
            </a:pPr>
            <a:fld id="{43597055-A36C-42FD-8874-1178539E88EB}" type="slidenum">
              <a:rPr lang="id-ID" smtClean="0"/>
              <a:pPr>
                <a:defRPr/>
              </a:pPr>
              <a:t>41</a:t>
            </a:fld>
            <a:endParaRPr lang="id-ID"/>
          </a:p>
        </p:txBody>
      </p:sp>
      <p:sp>
        <p:nvSpPr>
          <p:cNvPr id="4" name="Footer Placeholder 3"/>
          <p:cNvSpPr>
            <a:spLocks noGrp="1"/>
          </p:cNvSpPr>
          <p:nvPr>
            <p:ph type="ftr" sz="quarter" idx="11"/>
          </p:nvPr>
        </p:nvSpPr>
        <p:spPr/>
        <p:txBody>
          <a:bodyPr/>
          <a:lstStyle/>
          <a:p>
            <a:pPr>
              <a:defRPr/>
            </a:pPr>
            <a:r>
              <a:rPr lang="id-ID" smtClean="0"/>
              <a:t>iswoyo USM / Rayon I</a:t>
            </a:r>
            <a:endParaRPr lang="id-ID"/>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ChangeArrowheads="1"/>
          </p:cNvSpPr>
          <p:nvPr/>
        </p:nvSpPr>
        <p:spPr bwMode="auto">
          <a:xfrm>
            <a:off x="880757" y="367144"/>
            <a:ext cx="7420025" cy="706638"/>
          </a:xfrm>
          <a:prstGeom prst="rect">
            <a:avLst/>
          </a:prstGeom>
          <a:solidFill>
            <a:schemeClr val="tx1">
              <a:lumMod val="95000"/>
            </a:schemeClr>
          </a:solidFill>
          <a:ln w="9525">
            <a:noFill/>
            <a:miter lim="800000"/>
            <a:headEnd/>
            <a:tailEnd/>
          </a:ln>
          <a:effectLst>
            <a:outerShdw dist="107763" dir="2700000" algn="ctr" rotWithShape="0">
              <a:srgbClr val="FFCC66">
                <a:alpha val="50000"/>
              </a:srgbClr>
            </a:outerShdw>
          </a:effectLst>
        </p:spPr>
        <p:txBody>
          <a:bodyPr lIns="92075" tIns="46038" rIns="92075" bIns="46038" anchor="ctr"/>
          <a:lstStyle/>
          <a:p>
            <a:pPr algn="ctr" eaLnBrk="1" hangingPunct="1">
              <a:defRPr/>
            </a:pPr>
            <a:r>
              <a:rPr lang="en-US" sz="2800" b="1" smtClean="0">
                <a:solidFill>
                  <a:schemeClr val="bg1"/>
                </a:solidFill>
                <a:effectLst>
                  <a:outerShdw blurRad="38100" dist="38100" dir="2700000" algn="tl">
                    <a:srgbClr val="000000"/>
                  </a:outerShdw>
                </a:effectLst>
                <a:latin typeface="Comic Sans MS" pitchFamily="66" charset="0"/>
              </a:rPr>
              <a:t>Penting untuk diperhatikan</a:t>
            </a:r>
            <a:endParaRPr lang="en-US" sz="2800" b="1">
              <a:solidFill>
                <a:schemeClr val="bg1"/>
              </a:solidFill>
              <a:effectLst>
                <a:outerShdw blurRad="38100" dist="38100" dir="2700000" algn="tl">
                  <a:srgbClr val="000000"/>
                </a:outerShdw>
              </a:effectLst>
              <a:latin typeface="Comic Sans MS" pitchFamily="66" charset="0"/>
            </a:endParaRPr>
          </a:p>
        </p:txBody>
      </p:sp>
      <p:sp>
        <p:nvSpPr>
          <p:cNvPr id="28675" name="Rectangle 3"/>
          <p:cNvSpPr>
            <a:spLocks noChangeArrowheads="1"/>
          </p:cNvSpPr>
          <p:nvPr/>
        </p:nvSpPr>
        <p:spPr bwMode="auto">
          <a:xfrm>
            <a:off x="574121" y="1654569"/>
            <a:ext cx="8050590" cy="4819558"/>
          </a:xfrm>
          <a:prstGeom prst="rect">
            <a:avLst/>
          </a:prstGeom>
          <a:noFill/>
          <a:ln w="9525">
            <a:noFill/>
            <a:miter lim="800000"/>
            <a:headEnd/>
            <a:tailEnd/>
          </a:ln>
        </p:spPr>
        <p:txBody>
          <a:bodyPr lIns="0" tIns="46038" rIns="0" bIns="46038" anchor="ctr"/>
          <a:lstStyle/>
          <a:p>
            <a:pPr eaLnBrk="1" hangingPunct="1">
              <a:spcBef>
                <a:spcPct val="20000"/>
              </a:spcBef>
              <a:buClr>
                <a:schemeClr val="accent2"/>
              </a:buClr>
              <a:buSzPct val="80000"/>
              <a:buFont typeface="Wingdings" pitchFamily="2" charset="2"/>
              <a:buNone/>
            </a:pPr>
            <a:endParaRPr lang="en-GB" sz="2400" b="1">
              <a:solidFill>
                <a:srgbClr val="EF5BDA"/>
              </a:solidFill>
              <a:latin typeface="Comic Sans MS" pitchFamily="66" charset="0"/>
            </a:endParaRPr>
          </a:p>
        </p:txBody>
      </p:sp>
      <p:sp>
        <p:nvSpPr>
          <p:cNvPr id="5" name="AutoShape 21"/>
          <p:cNvSpPr>
            <a:spLocks noChangeArrowheads="1"/>
          </p:cNvSpPr>
          <p:nvPr/>
        </p:nvSpPr>
        <p:spPr bwMode="auto">
          <a:xfrm>
            <a:off x="785786" y="1714488"/>
            <a:ext cx="7689275" cy="1574643"/>
          </a:xfrm>
          <a:prstGeom prst="roundRect">
            <a:avLst>
              <a:gd name="adj" fmla="val 16667"/>
            </a:avLst>
          </a:prstGeom>
          <a:solidFill>
            <a:srgbClr val="00FFFF"/>
          </a:solidFill>
          <a:ln w="38100" algn="ctr">
            <a:solidFill>
              <a:srgbClr val="800000"/>
            </a:solidFill>
            <a:round/>
            <a:headEnd/>
            <a:tailEnd/>
          </a:ln>
        </p:spPr>
        <p:txBody>
          <a:bodyPr wrap="square" anchor="ctr"/>
          <a:lstStyle/>
          <a:p>
            <a:pPr algn="ctr" eaLnBrk="1" hangingPunct="1"/>
            <a:endParaRPr lang="en-US" sz="2600" b="1" dirty="0" smtClean="0">
              <a:solidFill>
                <a:srgbClr val="000066"/>
              </a:solidFill>
              <a:latin typeface="Comic Sans MS" pitchFamily="66" charset="0"/>
            </a:endParaRPr>
          </a:p>
          <a:p>
            <a:pPr algn="ctr" eaLnBrk="1" hangingPunct="1"/>
            <a:r>
              <a:rPr lang="en-US" sz="2600" b="1" dirty="0" smtClean="0">
                <a:solidFill>
                  <a:srgbClr val="000066"/>
                </a:solidFill>
                <a:latin typeface="Comic Sans MS" pitchFamily="66" charset="0"/>
              </a:rPr>
              <a:t>Proposal </a:t>
            </a:r>
            <a:r>
              <a:rPr lang="en-US" sz="2600" b="1" dirty="0" err="1" smtClean="0">
                <a:solidFill>
                  <a:srgbClr val="000066"/>
                </a:solidFill>
                <a:latin typeface="Comic Sans MS" pitchFamily="66" charset="0"/>
              </a:rPr>
              <a:t>memiliki</a:t>
            </a:r>
            <a:r>
              <a:rPr lang="en-US" sz="2600" b="1" dirty="0" smtClean="0">
                <a:solidFill>
                  <a:srgbClr val="000066"/>
                </a:solidFill>
                <a:latin typeface="Comic Sans MS" pitchFamily="66" charset="0"/>
              </a:rPr>
              <a:t> </a:t>
            </a:r>
            <a:r>
              <a:rPr lang="en-US" sz="2600" b="1" dirty="0" err="1" smtClean="0">
                <a:solidFill>
                  <a:srgbClr val="000066"/>
                </a:solidFill>
                <a:latin typeface="Comic Sans MS" pitchFamily="66" charset="0"/>
              </a:rPr>
              <a:t>bobot</a:t>
            </a:r>
            <a:r>
              <a:rPr lang="en-US" sz="2600" b="1" dirty="0" smtClean="0">
                <a:solidFill>
                  <a:srgbClr val="000066"/>
                </a:solidFill>
                <a:latin typeface="Comic Sans MS" pitchFamily="66" charset="0"/>
              </a:rPr>
              <a:t> 40%, </a:t>
            </a:r>
            <a:r>
              <a:rPr lang="en-US" sz="2600" b="1" dirty="0" err="1" smtClean="0">
                <a:solidFill>
                  <a:srgbClr val="000066"/>
                </a:solidFill>
                <a:latin typeface="Comic Sans MS" pitchFamily="66" charset="0"/>
              </a:rPr>
              <a:t>Hasil</a:t>
            </a:r>
            <a:r>
              <a:rPr lang="en-US" sz="2600" b="1" dirty="0" smtClean="0">
                <a:solidFill>
                  <a:srgbClr val="000066"/>
                </a:solidFill>
                <a:latin typeface="Comic Sans MS" pitchFamily="66" charset="0"/>
              </a:rPr>
              <a:t> </a:t>
            </a:r>
            <a:r>
              <a:rPr lang="en-US" sz="2600" b="1" dirty="0" err="1" smtClean="0">
                <a:solidFill>
                  <a:srgbClr val="000066"/>
                </a:solidFill>
                <a:latin typeface="Comic Sans MS" pitchFamily="66" charset="0"/>
              </a:rPr>
              <a:t>MonEv</a:t>
            </a:r>
            <a:r>
              <a:rPr lang="en-US" sz="2600" b="1" dirty="0" smtClean="0">
                <a:solidFill>
                  <a:srgbClr val="000066"/>
                </a:solidFill>
                <a:latin typeface="Comic Sans MS" pitchFamily="66" charset="0"/>
              </a:rPr>
              <a:t> </a:t>
            </a:r>
            <a:r>
              <a:rPr lang="en-US" sz="2600" b="1" dirty="0" err="1" smtClean="0">
                <a:solidFill>
                  <a:srgbClr val="000066"/>
                </a:solidFill>
                <a:latin typeface="Comic Sans MS" pitchFamily="66" charset="0"/>
              </a:rPr>
              <a:t>memiliki</a:t>
            </a:r>
            <a:r>
              <a:rPr lang="en-US" sz="2600" b="1" dirty="0" smtClean="0">
                <a:solidFill>
                  <a:srgbClr val="000066"/>
                </a:solidFill>
                <a:latin typeface="Comic Sans MS" pitchFamily="66" charset="0"/>
              </a:rPr>
              <a:t> </a:t>
            </a:r>
            <a:r>
              <a:rPr lang="en-US" sz="2600" b="1" dirty="0" err="1" smtClean="0">
                <a:solidFill>
                  <a:srgbClr val="000066"/>
                </a:solidFill>
                <a:latin typeface="Comic Sans MS" pitchFamily="66" charset="0"/>
              </a:rPr>
              <a:t>bobot</a:t>
            </a:r>
            <a:r>
              <a:rPr lang="en-US" sz="2600" b="1" dirty="0" smtClean="0">
                <a:solidFill>
                  <a:srgbClr val="000066"/>
                </a:solidFill>
                <a:latin typeface="Comic Sans MS" pitchFamily="66" charset="0"/>
              </a:rPr>
              <a:t> 60% </a:t>
            </a:r>
            <a:r>
              <a:rPr lang="en-US" sz="2600" b="1" dirty="0" err="1" smtClean="0">
                <a:solidFill>
                  <a:srgbClr val="000066"/>
                </a:solidFill>
                <a:latin typeface="Comic Sans MS" pitchFamily="66" charset="0"/>
              </a:rPr>
              <a:t>untuk</a:t>
            </a:r>
            <a:r>
              <a:rPr lang="en-US" sz="2600" b="1" dirty="0" smtClean="0">
                <a:solidFill>
                  <a:srgbClr val="000066"/>
                </a:solidFill>
                <a:latin typeface="Comic Sans MS" pitchFamily="66" charset="0"/>
              </a:rPr>
              <a:t> </a:t>
            </a:r>
            <a:r>
              <a:rPr lang="en-US" sz="2600" b="1" dirty="0" err="1" smtClean="0">
                <a:solidFill>
                  <a:srgbClr val="000066"/>
                </a:solidFill>
                <a:latin typeface="Comic Sans MS" pitchFamily="66" charset="0"/>
              </a:rPr>
              <a:t>meraih</a:t>
            </a:r>
            <a:r>
              <a:rPr lang="en-US" sz="2600" b="1" dirty="0" smtClean="0">
                <a:solidFill>
                  <a:srgbClr val="000066"/>
                </a:solidFill>
                <a:latin typeface="Comic Sans MS" pitchFamily="66" charset="0"/>
              </a:rPr>
              <a:t> </a:t>
            </a:r>
            <a:r>
              <a:rPr lang="en-US" sz="2600" b="1" dirty="0" err="1" smtClean="0">
                <a:solidFill>
                  <a:srgbClr val="000066"/>
                </a:solidFill>
                <a:latin typeface="Comic Sans MS" pitchFamily="66" charset="0"/>
              </a:rPr>
              <a:t>tiket</a:t>
            </a:r>
            <a:r>
              <a:rPr lang="en-US" sz="2600" b="1" dirty="0" smtClean="0">
                <a:solidFill>
                  <a:srgbClr val="000066"/>
                </a:solidFill>
                <a:latin typeface="Comic Sans MS" pitchFamily="66" charset="0"/>
              </a:rPr>
              <a:t> </a:t>
            </a:r>
            <a:r>
              <a:rPr lang="en-US" sz="2600" b="1" dirty="0" err="1" smtClean="0">
                <a:solidFill>
                  <a:srgbClr val="000066"/>
                </a:solidFill>
                <a:latin typeface="Comic Sans MS" pitchFamily="66" charset="0"/>
              </a:rPr>
              <a:t>ke</a:t>
            </a:r>
            <a:r>
              <a:rPr lang="en-US" sz="2600" b="1" dirty="0" smtClean="0">
                <a:solidFill>
                  <a:srgbClr val="000066"/>
                </a:solidFill>
                <a:latin typeface="Comic Sans MS" pitchFamily="66" charset="0"/>
              </a:rPr>
              <a:t> PIMNAS</a:t>
            </a:r>
          </a:p>
          <a:p>
            <a:pPr algn="ctr" eaLnBrk="1" hangingPunct="1"/>
            <a:r>
              <a:rPr lang="en-US" sz="2600" b="1" dirty="0" smtClean="0">
                <a:solidFill>
                  <a:srgbClr val="000066"/>
                </a:solidFill>
                <a:latin typeface="Comic Sans MS" pitchFamily="66" charset="0"/>
              </a:rPr>
              <a:t> </a:t>
            </a:r>
            <a:endParaRPr lang="id-ID" sz="2600" b="1" dirty="0" smtClean="0">
              <a:solidFill>
                <a:srgbClr val="000066"/>
              </a:solidFill>
              <a:latin typeface="Comic Sans MS" pitchFamily="66" charset="0"/>
            </a:endParaRPr>
          </a:p>
        </p:txBody>
      </p:sp>
      <p:sp>
        <p:nvSpPr>
          <p:cNvPr id="6" name="AutoShape 21"/>
          <p:cNvSpPr>
            <a:spLocks noChangeArrowheads="1"/>
          </p:cNvSpPr>
          <p:nvPr/>
        </p:nvSpPr>
        <p:spPr bwMode="auto">
          <a:xfrm>
            <a:off x="801173" y="3463896"/>
            <a:ext cx="7689275" cy="1287758"/>
          </a:xfrm>
          <a:prstGeom prst="roundRect">
            <a:avLst>
              <a:gd name="adj" fmla="val 16667"/>
            </a:avLst>
          </a:prstGeom>
          <a:solidFill>
            <a:schemeClr val="accent3">
              <a:lumMod val="50000"/>
            </a:schemeClr>
          </a:solidFill>
          <a:ln w="38100" algn="ctr">
            <a:solidFill>
              <a:srgbClr val="800000"/>
            </a:solidFill>
            <a:round/>
            <a:headEnd/>
            <a:tailEnd/>
          </a:ln>
        </p:spPr>
        <p:txBody>
          <a:bodyPr wrap="square" anchor="ctr"/>
          <a:lstStyle/>
          <a:p>
            <a:pPr algn="ctr" eaLnBrk="1" hangingPunct="1"/>
            <a:r>
              <a:rPr lang="en-US" sz="2600" b="1" smtClean="0">
                <a:latin typeface="Comic Sans MS" pitchFamily="66" charset="0"/>
              </a:rPr>
              <a:t>Laporan Akhir memiliki bobot 30% untuk meraih Juara di PIMNAS</a:t>
            </a:r>
            <a:endParaRPr lang="id-ID" sz="2600" b="1" smtClean="0">
              <a:latin typeface="Comic Sans MS" pitchFamily="66" charset="0"/>
            </a:endParaRPr>
          </a:p>
        </p:txBody>
      </p:sp>
      <p:sp>
        <p:nvSpPr>
          <p:cNvPr id="7" name="AutoShape 21"/>
          <p:cNvSpPr>
            <a:spLocks noChangeArrowheads="1"/>
          </p:cNvSpPr>
          <p:nvPr/>
        </p:nvSpPr>
        <p:spPr bwMode="auto">
          <a:xfrm>
            <a:off x="834169" y="5167764"/>
            <a:ext cx="7689275" cy="1287758"/>
          </a:xfrm>
          <a:prstGeom prst="roundRect">
            <a:avLst>
              <a:gd name="adj" fmla="val 16667"/>
            </a:avLst>
          </a:prstGeom>
          <a:solidFill>
            <a:schemeClr val="bg1">
              <a:lumMod val="75000"/>
              <a:lumOff val="25000"/>
            </a:schemeClr>
          </a:solidFill>
          <a:ln w="38100" algn="ctr">
            <a:solidFill>
              <a:srgbClr val="800000"/>
            </a:solidFill>
            <a:round/>
            <a:headEnd/>
            <a:tailEnd/>
          </a:ln>
        </p:spPr>
        <p:txBody>
          <a:bodyPr wrap="square" anchor="ctr"/>
          <a:lstStyle/>
          <a:p>
            <a:pPr algn="ctr" eaLnBrk="1" hangingPunct="1"/>
            <a:r>
              <a:rPr lang="en-US" sz="2600" b="1" smtClean="0">
                <a:latin typeface="Comic Sans MS" pitchFamily="66" charset="0"/>
              </a:rPr>
              <a:t>Artikel PKM-GT memiliki bobot 50% untuk meraih Juara di PIMNAS</a:t>
            </a:r>
            <a:endParaRPr lang="id-ID" sz="2600" b="1" smtClean="0">
              <a:latin typeface="Comic Sans MS" pitchFamily="66" charset="0"/>
            </a:endParaRPr>
          </a:p>
        </p:txBody>
      </p:sp>
      <p:sp>
        <p:nvSpPr>
          <p:cNvPr id="9" name="Slide Number Placeholder 8"/>
          <p:cNvSpPr>
            <a:spLocks noGrp="1"/>
          </p:cNvSpPr>
          <p:nvPr>
            <p:ph type="sldNum" sz="quarter" idx="12"/>
          </p:nvPr>
        </p:nvSpPr>
        <p:spPr/>
        <p:txBody>
          <a:bodyPr/>
          <a:lstStyle/>
          <a:p>
            <a:pPr>
              <a:defRPr/>
            </a:pPr>
            <a:fld id="{43597055-A36C-42FD-8874-1178539E88EB}" type="slidenum">
              <a:rPr lang="id-ID" smtClean="0"/>
              <a:pPr>
                <a:defRPr/>
              </a:pPr>
              <a:t>42</a:t>
            </a:fld>
            <a:endParaRPr lang="id-ID"/>
          </a:p>
        </p:txBody>
      </p:sp>
      <p:sp>
        <p:nvSpPr>
          <p:cNvPr id="10" name="Footer Placeholder 9"/>
          <p:cNvSpPr>
            <a:spLocks noGrp="1"/>
          </p:cNvSpPr>
          <p:nvPr>
            <p:ph type="ftr" sz="quarter" idx="11"/>
          </p:nvPr>
        </p:nvSpPr>
        <p:spPr/>
        <p:txBody>
          <a:bodyPr/>
          <a:lstStyle/>
          <a:p>
            <a:pPr>
              <a:defRPr/>
            </a:pPr>
            <a:r>
              <a:rPr lang="id-ID" smtClean="0"/>
              <a:t>iswoyo USM / Rayon I</a:t>
            </a:r>
            <a:endParaRPr lang="id-ID"/>
          </a:p>
        </p:txBody>
      </p:sp>
    </p:spTree>
  </p:cSld>
  <p:clrMapOvr>
    <a:masterClrMapping/>
  </p:clrMapOvr>
  <p:transition>
    <p:randomBar/>
    <p:sndAc>
      <p:stSnd>
        <p:snd r:embed="rId2" name="wind.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73410"/>
                                        </p:tgtEl>
                                        <p:attrNameLst>
                                          <p:attrName>style.visibility</p:attrName>
                                        </p:attrNameLst>
                                      </p:cBhvr>
                                      <p:to>
                                        <p:strVal val="visible"/>
                                      </p:to>
                                    </p:set>
                                    <p:animEffect transition="in" filter="dissolve">
                                      <p:cBhvr>
                                        <p:cTn id="7" dur="500"/>
                                        <p:tgtEl>
                                          <p:spTgt spid="2734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0" grpId="0" animBg="1"/>
      <p:bldP spid="5" grpId="0" animBg="1"/>
      <p:bldP spid="6" grpId="0" animBg="1"/>
      <p:bldP spid="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0"/>
            <a:ext cx="7467600" cy="1143000"/>
          </a:xfrm>
        </p:spPr>
        <p:txBody>
          <a:bodyPr>
            <a:normAutofit fontScale="90000"/>
          </a:bodyPr>
          <a:lstStyle/>
          <a:p>
            <a:pPr algn="ctr"/>
            <a:r>
              <a:rPr lang="en-US" dirty="0" smtClean="0"/>
              <a:t/>
            </a:r>
            <a:br>
              <a:rPr lang="en-US" dirty="0" smtClean="0"/>
            </a:br>
            <a:r>
              <a:rPr lang="en-US" sz="3600" dirty="0" smtClean="0"/>
              <a:t>PERBANDINGAN </a:t>
            </a:r>
            <a:br>
              <a:rPr lang="en-US" sz="3600" dirty="0" smtClean="0"/>
            </a:br>
            <a:r>
              <a:rPr lang="en-US" sz="3600" dirty="0" smtClean="0"/>
              <a:t>PKM 2012 &amp; 2013 PTS JATENG</a:t>
            </a:r>
            <a:r>
              <a:rPr lang="en-US" dirty="0" smtClean="0"/>
              <a:t/>
            </a:r>
            <a:br>
              <a:rPr lang="en-US" dirty="0" smtClean="0"/>
            </a:br>
            <a:endParaRPr lang="en-US" dirty="0"/>
          </a:p>
        </p:txBody>
      </p:sp>
      <p:sp>
        <p:nvSpPr>
          <p:cNvPr id="5" name="Footer Placeholder 4"/>
          <p:cNvSpPr>
            <a:spLocks noGrp="1"/>
          </p:cNvSpPr>
          <p:nvPr>
            <p:ph type="ftr" sz="quarter" idx="11"/>
          </p:nvPr>
        </p:nvSpPr>
        <p:spPr/>
        <p:txBody>
          <a:bodyPr/>
          <a:lstStyle/>
          <a:p>
            <a:pPr>
              <a:defRPr/>
            </a:pPr>
            <a:r>
              <a:rPr lang="id-ID" smtClean="0"/>
              <a:t>iswoyo USM / Rayon I</a:t>
            </a:r>
            <a:endParaRPr lang="id-ID"/>
          </a:p>
        </p:txBody>
      </p:sp>
      <p:sp>
        <p:nvSpPr>
          <p:cNvPr id="6" name="Slide Number Placeholder 5"/>
          <p:cNvSpPr>
            <a:spLocks noGrp="1"/>
          </p:cNvSpPr>
          <p:nvPr>
            <p:ph type="sldNum" sz="quarter" idx="12"/>
          </p:nvPr>
        </p:nvSpPr>
        <p:spPr/>
        <p:txBody>
          <a:bodyPr/>
          <a:lstStyle/>
          <a:p>
            <a:pPr>
              <a:defRPr/>
            </a:pPr>
            <a:fld id="{D7FF696B-98E3-46BD-8AC5-B5A74252B45F}" type="slidenum">
              <a:rPr lang="id-ID" smtClean="0"/>
              <a:pPr>
                <a:defRPr/>
              </a:pPr>
              <a:t>43</a:t>
            </a:fld>
            <a:endParaRPr lang="id-ID"/>
          </a:p>
        </p:txBody>
      </p:sp>
      <p:graphicFrame>
        <p:nvGraphicFramePr>
          <p:cNvPr id="7" name="Table 6"/>
          <p:cNvGraphicFramePr>
            <a:graphicFrameLocks noGrp="1"/>
          </p:cNvGraphicFramePr>
          <p:nvPr/>
        </p:nvGraphicFramePr>
        <p:xfrm>
          <a:off x="500034" y="1428736"/>
          <a:ext cx="8286807" cy="5059680"/>
        </p:xfrm>
        <a:graphic>
          <a:graphicData uri="http://schemas.openxmlformats.org/drawingml/2006/table">
            <a:tbl>
              <a:tblPr firstRow="1" bandRow="1">
                <a:tableStyleId>{5C22544A-7EE6-4342-B048-85BDC9FD1C3A}</a:tableStyleId>
              </a:tblPr>
              <a:tblGrid>
                <a:gridCol w="4786345"/>
                <a:gridCol w="1785950"/>
                <a:gridCol w="1714512"/>
              </a:tblGrid>
              <a:tr h="888992">
                <a:tc>
                  <a:txBody>
                    <a:bodyPr/>
                    <a:lstStyle/>
                    <a:p>
                      <a:endParaRPr lang="en-US" dirty="0" smtClean="0"/>
                    </a:p>
                    <a:p>
                      <a:r>
                        <a:rPr lang="en-US" sz="2800" dirty="0" smtClean="0"/>
                        <a:t>KOMPONEN</a:t>
                      </a:r>
                    </a:p>
                    <a:p>
                      <a:endParaRPr lang="en-US" sz="2800" dirty="0" smtClean="0"/>
                    </a:p>
                    <a:p>
                      <a:r>
                        <a:rPr lang="en-US" sz="2800" dirty="0" smtClean="0"/>
                        <a:t>PROPOSAL</a:t>
                      </a:r>
                      <a:r>
                        <a:rPr lang="en-US" sz="2800" baseline="0" dirty="0" smtClean="0"/>
                        <a:t> DIDANAI (INA)</a:t>
                      </a:r>
                    </a:p>
                    <a:p>
                      <a:r>
                        <a:rPr lang="en-US" sz="2800" baseline="0" dirty="0" smtClean="0"/>
                        <a:t>PTS KOPERTIS VI</a:t>
                      </a:r>
                    </a:p>
                    <a:p>
                      <a:r>
                        <a:rPr lang="en-US" sz="2800" baseline="0" dirty="0" smtClean="0"/>
                        <a:t>JUMLAH PTS DIDANAI</a:t>
                      </a:r>
                    </a:p>
                    <a:p>
                      <a:r>
                        <a:rPr lang="en-US" sz="2800" baseline="0" dirty="0" smtClean="0"/>
                        <a:t>PKM-K</a:t>
                      </a:r>
                    </a:p>
                    <a:p>
                      <a:r>
                        <a:rPr lang="en-US" sz="2800" baseline="0" dirty="0" smtClean="0"/>
                        <a:t>PKM-KC</a:t>
                      </a:r>
                    </a:p>
                    <a:p>
                      <a:r>
                        <a:rPr lang="en-US" sz="2800" baseline="0" dirty="0" smtClean="0"/>
                        <a:t>PKM-M</a:t>
                      </a:r>
                    </a:p>
                    <a:p>
                      <a:r>
                        <a:rPr lang="en-US" sz="2800" baseline="0" dirty="0" smtClean="0"/>
                        <a:t>PKM-P</a:t>
                      </a:r>
                    </a:p>
                    <a:p>
                      <a:r>
                        <a:rPr lang="en-US" sz="2800" baseline="0" dirty="0" smtClean="0"/>
                        <a:t>PKM-T</a:t>
                      </a:r>
                      <a:endParaRPr lang="en-US" sz="2800" dirty="0" smtClean="0"/>
                    </a:p>
                    <a:p>
                      <a:endParaRPr lang="en-US" sz="2800" dirty="0"/>
                    </a:p>
                  </a:txBody>
                  <a:tcPr/>
                </a:tc>
                <a:tc>
                  <a:txBody>
                    <a:bodyPr/>
                    <a:lstStyle/>
                    <a:p>
                      <a:endParaRPr lang="en-US" sz="1800" dirty="0" smtClean="0">
                        <a:solidFill>
                          <a:schemeClr val="bg1"/>
                        </a:solidFill>
                      </a:endParaRPr>
                    </a:p>
                    <a:p>
                      <a:r>
                        <a:rPr lang="en-US" sz="2800" dirty="0" smtClean="0">
                          <a:solidFill>
                            <a:schemeClr val="bg1"/>
                          </a:solidFill>
                        </a:rPr>
                        <a:t>2012</a:t>
                      </a:r>
                    </a:p>
                    <a:p>
                      <a:endParaRPr lang="en-US" sz="2800" dirty="0" smtClean="0">
                        <a:solidFill>
                          <a:schemeClr val="bg1"/>
                        </a:solidFill>
                      </a:endParaRPr>
                    </a:p>
                    <a:p>
                      <a:r>
                        <a:rPr lang="en-US" sz="2800" dirty="0" smtClean="0">
                          <a:solidFill>
                            <a:schemeClr val="bg1"/>
                          </a:solidFill>
                        </a:rPr>
                        <a:t>7005</a:t>
                      </a:r>
                    </a:p>
                    <a:p>
                      <a:r>
                        <a:rPr lang="en-US" sz="2800" dirty="0" smtClean="0">
                          <a:solidFill>
                            <a:schemeClr val="bg1"/>
                          </a:solidFill>
                        </a:rPr>
                        <a:t>356</a:t>
                      </a:r>
                    </a:p>
                    <a:p>
                      <a:r>
                        <a:rPr lang="en-US" sz="2800" dirty="0" smtClean="0">
                          <a:solidFill>
                            <a:schemeClr val="bg1"/>
                          </a:solidFill>
                        </a:rPr>
                        <a:t>49</a:t>
                      </a:r>
                    </a:p>
                    <a:p>
                      <a:r>
                        <a:rPr lang="en-US" sz="2800" dirty="0" smtClean="0">
                          <a:solidFill>
                            <a:schemeClr val="bg1"/>
                          </a:solidFill>
                        </a:rPr>
                        <a:t>131</a:t>
                      </a:r>
                    </a:p>
                    <a:p>
                      <a:r>
                        <a:rPr lang="en-US" sz="2800" dirty="0" smtClean="0">
                          <a:solidFill>
                            <a:schemeClr val="bg1"/>
                          </a:solidFill>
                        </a:rPr>
                        <a:t>16</a:t>
                      </a:r>
                    </a:p>
                    <a:p>
                      <a:r>
                        <a:rPr lang="en-US" sz="2800" dirty="0" smtClean="0">
                          <a:solidFill>
                            <a:schemeClr val="bg1"/>
                          </a:solidFill>
                        </a:rPr>
                        <a:t>96</a:t>
                      </a:r>
                    </a:p>
                    <a:p>
                      <a:r>
                        <a:rPr lang="en-US" sz="2800" dirty="0" smtClean="0">
                          <a:solidFill>
                            <a:schemeClr val="bg1"/>
                          </a:solidFill>
                        </a:rPr>
                        <a:t>85</a:t>
                      </a:r>
                    </a:p>
                    <a:p>
                      <a:r>
                        <a:rPr lang="en-US" sz="2800" dirty="0" smtClean="0">
                          <a:solidFill>
                            <a:schemeClr val="bg1"/>
                          </a:solidFill>
                        </a:rPr>
                        <a:t>28</a:t>
                      </a:r>
                    </a:p>
                  </a:txBody>
                  <a:tcPr/>
                </a:tc>
                <a:tc>
                  <a:txBody>
                    <a:bodyPr/>
                    <a:lstStyle/>
                    <a:p>
                      <a:endParaRPr lang="en-US" sz="1800" dirty="0" smtClean="0">
                        <a:solidFill>
                          <a:schemeClr val="bg1"/>
                        </a:solidFill>
                      </a:endParaRPr>
                    </a:p>
                    <a:p>
                      <a:r>
                        <a:rPr lang="en-US" sz="2800" dirty="0" smtClean="0">
                          <a:solidFill>
                            <a:schemeClr val="bg1"/>
                          </a:solidFill>
                        </a:rPr>
                        <a:t>2013</a:t>
                      </a:r>
                    </a:p>
                    <a:p>
                      <a:endParaRPr lang="en-US" sz="2800" dirty="0" smtClean="0">
                        <a:solidFill>
                          <a:schemeClr val="bg1"/>
                        </a:solidFill>
                      </a:endParaRPr>
                    </a:p>
                    <a:p>
                      <a:r>
                        <a:rPr lang="en-US" sz="2800" dirty="0" smtClean="0">
                          <a:solidFill>
                            <a:schemeClr val="bg1"/>
                          </a:solidFill>
                        </a:rPr>
                        <a:t>7045</a:t>
                      </a:r>
                    </a:p>
                    <a:p>
                      <a:r>
                        <a:rPr lang="en-US" sz="2800" dirty="0" smtClean="0">
                          <a:solidFill>
                            <a:schemeClr val="bg1"/>
                          </a:solidFill>
                        </a:rPr>
                        <a:t>44</a:t>
                      </a:r>
                      <a:r>
                        <a:rPr lang="id-ID" sz="2800" dirty="0" smtClean="0">
                          <a:solidFill>
                            <a:schemeClr val="bg1"/>
                          </a:solidFill>
                        </a:rPr>
                        <a:t>1</a:t>
                      </a:r>
                      <a:endParaRPr lang="en-US" sz="2800" dirty="0" smtClean="0">
                        <a:solidFill>
                          <a:schemeClr val="bg1"/>
                        </a:solidFill>
                      </a:endParaRPr>
                    </a:p>
                    <a:p>
                      <a:r>
                        <a:rPr lang="en-US" sz="2800" dirty="0" smtClean="0">
                          <a:solidFill>
                            <a:schemeClr val="bg1"/>
                          </a:solidFill>
                        </a:rPr>
                        <a:t>56</a:t>
                      </a:r>
                    </a:p>
                    <a:p>
                      <a:r>
                        <a:rPr lang="en-US" sz="2800" dirty="0" smtClean="0">
                          <a:solidFill>
                            <a:schemeClr val="bg1"/>
                          </a:solidFill>
                        </a:rPr>
                        <a:t>185</a:t>
                      </a:r>
                    </a:p>
                    <a:p>
                      <a:r>
                        <a:rPr lang="en-US" sz="2800" dirty="0" smtClean="0">
                          <a:solidFill>
                            <a:schemeClr val="bg1"/>
                          </a:solidFill>
                        </a:rPr>
                        <a:t>22</a:t>
                      </a:r>
                    </a:p>
                    <a:p>
                      <a:r>
                        <a:rPr lang="en-US" sz="2800" dirty="0" smtClean="0">
                          <a:solidFill>
                            <a:schemeClr val="bg1"/>
                          </a:solidFill>
                        </a:rPr>
                        <a:t>94</a:t>
                      </a:r>
                    </a:p>
                    <a:p>
                      <a:r>
                        <a:rPr lang="en-US" sz="2800" dirty="0" smtClean="0">
                          <a:solidFill>
                            <a:schemeClr val="bg1"/>
                          </a:solidFill>
                        </a:rPr>
                        <a:t>109</a:t>
                      </a:r>
                    </a:p>
                    <a:p>
                      <a:r>
                        <a:rPr lang="en-US" sz="2800" dirty="0" smtClean="0">
                          <a:solidFill>
                            <a:schemeClr val="bg1"/>
                          </a:solidFill>
                        </a:rPr>
                        <a:t>30</a:t>
                      </a:r>
                    </a:p>
                    <a:p>
                      <a:endParaRPr lang="en-US" sz="2800" dirty="0" smtClean="0">
                        <a:solidFill>
                          <a:schemeClr val="bg1"/>
                        </a:solidFill>
                      </a:endParaRPr>
                    </a:p>
                  </a:txBody>
                  <a:tcPr/>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JUMLAH PROPOSAL PKM DIDANAI DIKTI TAHUN 2013</a:t>
            </a:r>
            <a:endParaRPr lang="en-US" dirty="0"/>
          </a:p>
        </p:txBody>
      </p:sp>
      <p:sp>
        <p:nvSpPr>
          <p:cNvPr id="5" name="Footer Placeholder 4"/>
          <p:cNvSpPr>
            <a:spLocks noGrp="1"/>
          </p:cNvSpPr>
          <p:nvPr>
            <p:ph type="ftr" sz="quarter" idx="11"/>
          </p:nvPr>
        </p:nvSpPr>
        <p:spPr/>
        <p:txBody>
          <a:bodyPr/>
          <a:lstStyle/>
          <a:p>
            <a:pPr>
              <a:defRPr/>
            </a:pPr>
            <a:r>
              <a:rPr lang="id-ID" smtClean="0"/>
              <a:t>iswoyo USM / Rayon I</a:t>
            </a:r>
            <a:endParaRPr lang="id-ID"/>
          </a:p>
        </p:txBody>
      </p:sp>
      <p:sp>
        <p:nvSpPr>
          <p:cNvPr id="6" name="Slide Number Placeholder 5"/>
          <p:cNvSpPr>
            <a:spLocks noGrp="1"/>
          </p:cNvSpPr>
          <p:nvPr>
            <p:ph type="sldNum" sz="quarter" idx="12"/>
          </p:nvPr>
        </p:nvSpPr>
        <p:spPr/>
        <p:txBody>
          <a:bodyPr/>
          <a:lstStyle/>
          <a:p>
            <a:pPr>
              <a:defRPr/>
            </a:pPr>
            <a:fld id="{D7FF696B-98E3-46BD-8AC5-B5A74252B45F}" type="slidenum">
              <a:rPr lang="id-ID" smtClean="0"/>
              <a:pPr>
                <a:defRPr/>
              </a:pPr>
              <a:t>44</a:t>
            </a:fld>
            <a:endParaRPr lang="id-ID"/>
          </a:p>
        </p:txBody>
      </p:sp>
      <p:graphicFrame>
        <p:nvGraphicFramePr>
          <p:cNvPr id="208899" name="Object 3"/>
          <p:cNvGraphicFramePr>
            <a:graphicFrameLocks noChangeAspect="1"/>
          </p:cNvGraphicFramePr>
          <p:nvPr/>
        </p:nvGraphicFramePr>
        <p:xfrm>
          <a:off x="285720" y="1714488"/>
          <a:ext cx="8143963" cy="4786346"/>
        </p:xfrm>
        <a:graphic>
          <a:graphicData uri="http://schemas.openxmlformats.org/presentationml/2006/ole">
            <mc:AlternateContent xmlns:mc="http://schemas.openxmlformats.org/markup-compatibility/2006">
              <mc:Choice xmlns:v="urn:schemas-microsoft-com:vml" Requires="v">
                <p:oleObj spid="_x0000_s208900" name="Document" r:id="rId4" imgW="6084422" imgH="2449347" progId="Word.Document.12">
                  <p:embed/>
                </p:oleObj>
              </mc:Choice>
              <mc:Fallback>
                <p:oleObj name="Document" r:id="rId4" imgW="6084422" imgH="2449347" progId="Word.Document.12">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20" y="1714488"/>
                        <a:ext cx="8143963" cy="4786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id-ID" smtClean="0"/>
              <a:t>iswoyo USM / Rayon I</a:t>
            </a:r>
            <a:endParaRPr lang="id-ID"/>
          </a:p>
        </p:txBody>
      </p:sp>
      <p:sp>
        <p:nvSpPr>
          <p:cNvPr id="6" name="Slide Number Placeholder 5"/>
          <p:cNvSpPr>
            <a:spLocks noGrp="1"/>
          </p:cNvSpPr>
          <p:nvPr>
            <p:ph type="sldNum" sz="quarter" idx="12"/>
          </p:nvPr>
        </p:nvSpPr>
        <p:spPr/>
        <p:txBody>
          <a:bodyPr/>
          <a:lstStyle/>
          <a:p>
            <a:pPr>
              <a:defRPr/>
            </a:pPr>
            <a:fld id="{D7FF696B-98E3-46BD-8AC5-B5A74252B45F}" type="slidenum">
              <a:rPr lang="id-ID" smtClean="0"/>
              <a:pPr>
                <a:defRPr/>
              </a:pPr>
              <a:t>45</a:t>
            </a:fld>
            <a:endParaRPr lang="id-ID"/>
          </a:p>
        </p:txBody>
      </p:sp>
      <p:graphicFrame>
        <p:nvGraphicFramePr>
          <p:cNvPr id="209924" name="Object 4"/>
          <p:cNvGraphicFramePr>
            <a:graphicFrameLocks noChangeAspect="1"/>
          </p:cNvGraphicFramePr>
          <p:nvPr/>
        </p:nvGraphicFramePr>
        <p:xfrm>
          <a:off x="571472" y="500042"/>
          <a:ext cx="8143931" cy="6357958"/>
        </p:xfrm>
        <a:graphic>
          <a:graphicData uri="http://schemas.openxmlformats.org/presentationml/2006/ole">
            <mc:AlternateContent xmlns:mc="http://schemas.openxmlformats.org/markup-compatibility/2006">
              <mc:Choice xmlns:v="urn:schemas-microsoft-com:vml" Requires="v">
                <p:oleObj spid="_x0000_s209925" name="Document" r:id="rId4" imgW="6084422" imgH="3334774" progId="Word.Document.12">
                  <p:embed/>
                </p:oleObj>
              </mc:Choice>
              <mc:Fallback>
                <p:oleObj name="Document" r:id="rId4" imgW="6084422" imgH="3334774" progId="Word.Document.12">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472" y="500042"/>
                        <a:ext cx="8143931" cy="6357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id-ID" smtClean="0"/>
              <a:t>iswoyo USM / Rayon I</a:t>
            </a:r>
            <a:endParaRPr lang="id-ID" dirty="0"/>
          </a:p>
        </p:txBody>
      </p:sp>
      <p:sp>
        <p:nvSpPr>
          <p:cNvPr id="6" name="Slide Number Placeholder 5"/>
          <p:cNvSpPr>
            <a:spLocks noGrp="1"/>
          </p:cNvSpPr>
          <p:nvPr>
            <p:ph type="sldNum" sz="quarter" idx="12"/>
          </p:nvPr>
        </p:nvSpPr>
        <p:spPr/>
        <p:txBody>
          <a:bodyPr/>
          <a:lstStyle/>
          <a:p>
            <a:pPr>
              <a:defRPr/>
            </a:pPr>
            <a:fld id="{D7FF696B-98E3-46BD-8AC5-B5A74252B45F}" type="slidenum">
              <a:rPr lang="id-ID" smtClean="0"/>
              <a:pPr>
                <a:defRPr/>
              </a:pPr>
              <a:t>46</a:t>
            </a:fld>
            <a:endParaRPr lang="id-ID"/>
          </a:p>
        </p:txBody>
      </p:sp>
      <p:graphicFrame>
        <p:nvGraphicFramePr>
          <p:cNvPr id="210946" name="Object 2"/>
          <p:cNvGraphicFramePr>
            <a:graphicFrameLocks noChangeAspect="1"/>
          </p:cNvGraphicFramePr>
          <p:nvPr/>
        </p:nvGraphicFramePr>
        <p:xfrm>
          <a:off x="0" y="495300"/>
          <a:ext cx="8694738" cy="4495800"/>
        </p:xfrm>
        <a:graphic>
          <a:graphicData uri="http://schemas.openxmlformats.org/presentationml/2006/ole">
            <mc:AlternateContent xmlns:mc="http://schemas.openxmlformats.org/markup-compatibility/2006">
              <mc:Choice xmlns:v="urn:schemas-microsoft-com:vml" Requires="v">
                <p:oleObj spid="_x0000_s210947" name="Document" r:id="rId4" imgW="6592430" imgH="3335504" progId="Word.Document.12">
                  <p:embed/>
                </p:oleObj>
              </mc:Choice>
              <mc:Fallback>
                <p:oleObj name="Document" r:id="rId4" imgW="6592430" imgH="3335504" progId="Word.Document.12">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95300"/>
                        <a:ext cx="8694738"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id-ID" smtClean="0"/>
              <a:t>iswoyo USM / Rayon I</a:t>
            </a:r>
            <a:endParaRPr lang="id-ID"/>
          </a:p>
        </p:txBody>
      </p:sp>
      <p:sp>
        <p:nvSpPr>
          <p:cNvPr id="6" name="Slide Number Placeholder 5"/>
          <p:cNvSpPr>
            <a:spLocks noGrp="1"/>
          </p:cNvSpPr>
          <p:nvPr>
            <p:ph type="sldNum" sz="quarter" idx="12"/>
          </p:nvPr>
        </p:nvSpPr>
        <p:spPr/>
        <p:txBody>
          <a:bodyPr/>
          <a:lstStyle/>
          <a:p>
            <a:pPr>
              <a:defRPr/>
            </a:pPr>
            <a:fld id="{D7FF696B-98E3-46BD-8AC5-B5A74252B45F}" type="slidenum">
              <a:rPr lang="id-ID" smtClean="0"/>
              <a:pPr>
                <a:defRPr/>
              </a:pPr>
              <a:t>47</a:t>
            </a:fld>
            <a:endParaRPr lang="id-ID"/>
          </a:p>
        </p:txBody>
      </p:sp>
      <p:graphicFrame>
        <p:nvGraphicFramePr>
          <p:cNvPr id="211972" name="Object 4"/>
          <p:cNvGraphicFramePr>
            <a:graphicFrameLocks noChangeAspect="1"/>
          </p:cNvGraphicFramePr>
          <p:nvPr>
            <p:extLst>
              <p:ext uri="{D42A27DB-BD31-4B8C-83A1-F6EECF244321}">
                <p14:modId xmlns:p14="http://schemas.microsoft.com/office/powerpoint/2010/main" val="1786106444"/>
              </p:ext>
            </p:extLst>
          </p:nvPr>
        </p:nvGraphicFramePr>
        <p:xfrm>
          <a:off x="427038" y="288925"/>
          <a:ext cx="8199437" cy="5091113"/>
        </p:xfrm>
        <a:graphic>
          <a:graphicData uri="http://schemas.openxmlformats.org/presentationml/2006/ole">
            <mc:AlternateContent xmlns:mc="http://schemas.openxmlformats.org/markup-compatibility/2006">
              <mc:Choice xmlns:v="urn:schemas-microsoft-com:vml" Requires="v">
                <p:oleObj spid="_x0000_s211973" name="Document" r:id="rId3" imgW="6217702" imgH="3869560" progId="Word.Document.12">
                  <p:embed/>
                </p:oleObj>
              </mc:Choice>
              <mc:Fallback>
                <p:oleObj name="Document" r:id="rId3" imgW="6217702" imgH="3869560" progId="Word.Document.12">
                  <p:embed/>
                  <p:pic>
                    <p:nvPicPr>
                      <p:cNvPr id="0" name="Picture 4"/>
                      <p:cNvPicPr>
                        <a:picLocks noChangeAspect="1" noChangeArrowheads="1"/>
                      </p:cNvPicPr>
                      <p:nvPr/>
                    </p:nvPicPr>
                    <p:blipFill>
                      <a:blip r:embed="rId4"/>
                      <a:srcRect/>
                      <a:stretch>
                        <a:fillRect/>
                      </a:stretch>
                    </p:blipFill>
                    <p:spPr bwMode="auto">
                      <a:xfrm>
                        <a:off x="427038" y="288925"/>
                        <a:ext cx="8199437" cy="5091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0" y="2428875"/>
            <a:ext cx="8229600" cy="1571625"/>
          </a:xfrm>
          <a:noFill/>
        </p:spPr>
        <p:txBody>
          <a:bodyPr/>
          <a:lstStyle/>
          <a:p>
            <a:pPr algn="ctr" eaLnBrk="1" hangingPunct="1"/>
            <a:r>
              <a:rPr lang="en-US" sz="9600" dirty="0" err="1" smtClean="0">
                <a:effectLst/>
                <a:latin typeface="Bauhaus 93" pitchFamily="82" charset="0"/>
              </a:rPr>
              <a:t>Terimakasih</a:t>
            </a:r>
            <a:endParaRPr lang="en-US" sz="9600" dirty="0" smtClean="0">
              <a:effectLst/>
              <a:latin typeface="Bauhaus 93" pitchFamily="82" charset="0"/>
            </a:endParaRPr>
          </a:p>
        </p:txBody>
      </p:sp>
      <p:sp>
        <p:nvSpPr>
          <p:cNvPr id="4" name="Slide Number Placeholder 3"/>
          <p:cNvSpPr>
            <a:spLocks noGrp="1"/>
          </p:cNvSpPr>
          <p:nvPr>
            <p:ph type="sldNum" sz="quarter" idx="12"/>
          </p:nvPr>
        </p:nvSpPr>
        <p:spPr/>
        <p:txBody>
          <a:bodyPr/>
          <a:lstStyle/>
          <a:p>
            <a:pPr>
              <a:defRPr/>
            </a:pPr>
            <a:fld id="{8152BC7A-B2B1-415F-9BB7-F1BF903CF6D1}" type="slidenum">
              <a:rPr lang="id-ID" smtClean="0"/>
              <a:pPr>
                <a:defRPr/>
              </a:pPr>
              <a:t>48</a:t>
            </a:fld>
            <a:endParaRPr lang="id-ID"/>
          </a:p>
        </p:txBody>
      </p:sp>
      <p:sp>
        <p:nvSpPr>
          <p:cNvPr id="5" name="Footer Placeholder 4"/>
          <p:cNvSpPr>
            <a:spLocks noGrp="1"/>
          </p:cNvSpPr>
          <p:nvPr>
            <p:ph type="ftr" sz="quarter" idx="11"/>
          </p:nvPr>
        </p:nvSpPr>
        <p:spPr/>
        <p:txBody>
          <a:bodyPr/>
          <a:lstStyle/>
          <a:p>
            <a:pPr>
              <a:defRPr/>
            </a:pPr>
            <a:r>
              <a:rPr lang="id-ID" smtClean="0"/>
              <a:t>iswoyo USM / Rayon I</a:t>
            </a:r>
            <a:endParaRPr lang="id-ID"/>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AutoShape 2"/>
          <p:cNvSpPr>
            <a:spLocks noChangeArrowheads="1"/>
          </p:cNvSpPr>
          <p:nvPr/>
        </p:nvSpPr>
        <p:spPr bwMode="auto">
          <a:xfrm>
            <a:off x="84774" y="3115329"/>
            <a:ext cx="1449956" cy="564058"/>
          </a:xfrm>
          <a:prstGeom prst="roundRect">
            <a:avLst>
              <a:gd name="adj" fmla="val 16667"/>
            </a:avLst>
          </a:prstGeom>
          <a:solidFill>
            <a:schemeClr val="accent1"/>
          </a:solidFill>
          <a:ln w="38100" algn="ctr">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eaLnBrk="1" hangingPunct="1">
              <a:defRPr/>
            </a:pPr>
            <a:r>
              <a:rPr lang="en-US" sz="2800" b="1" smtClean="0">
                <a:solidFill>
                  <a:srgbClr val="000066"/>
                </a:solidFill>
              </a:rPr>
              <a:t>PKM</a:t>
            </a:r>
            <a:endParaRPr lang="en-US" sz="2800" b="1">
              <a:solidFill>
                <a:srgbClr val="000066"/>
              </a:solidFill>
            </a:endParaRPr>
          </a:p>
        </p:txBody>
      </p:sp>
      <p:sp>
        <p:nvSpPr>
          <p:cNvPr id="5126" name="Rectangle 6"/>
          <p:cNvSpPr>
            <a:spLocks noChangeArrowheads="1"/>
          </p:cNvSpPr>
          <p:nvPr/>
        </p:nvSpPr>
        <p:spPr bwMode="auto">
          <a:xfrm>
            <a:off x="4942573" y="4228047"/>
            <a:ext cx="2892619" cy="702961"/>
          </a:xfrm>
          <a:prstGeom prst="rect">
            <a:avLst/>
          </a:prstGeom>
          <a:solidFill>
            <a:srgbClr val="0000CC"/>
          </a:solidFill>
          <a:ln w="28575" algn="ctr">
            <a:solidFill>
              <a:srgbClr val="CCECFF"/>
            </a:solidFill>
            <a:miter lim="800000"/>
            <a:headEnd/>
            <a:tailEnd/>
          </a:ln>
        </p:spPr>
        <p:txBody>
          <a:bodyPr/>
          <a:lstStyle/>
          <a:p>
            <a:pPr algn="ctr" eaLnBrk="1" hangingPunct="1"/>
            <a:r>
              <a:rPr lang="id-ID" sz="2000" b="1" dirty="0" smtClean="0">
                <a:latin typeface="Comic Sans MS" pitchFamily="66" charset="0"/>
              </a:rPr>
              <a:t>PKM Gagasan Tertulis (PKM-GT)</a:t>
            </a:r>
            <a:endParaRPr lang="en-US" sz="2000" b="1" dirty="0">
              <a:latin typeface="Comic Sans MS" pitchFamily="66" charset="0"/>
            </a:endParaRPr>
          </a:p>
        </p:txBody>
      </p:sp>
      <p:sp>
        <p:nvSpPr>
          <p:cNvPr id="5136" name="Rectangle 16"/>
          <p:cNvSpPr>
            <a:spLocks noChangeArrowheads="1"/>
          </p:cNvSpPr>
          <p:nvPr/>
        </p:nvSpPr>
        <p:spPr bwMode="auto">
          <a:xfrm>
            <a:off x="2593431" y="4829844"/>
            <a:ext cx="1660729" cy="689744"/>
          </a:xfrm>
          <a:prstGeom prst="rect">
            <a:avLst/>
          </a:prstGeom>
          <a:solidFill>
            <a:srgbClr val="0000CC"/>
          </a:solidFill>
          <a:ln w="28575" algn="ctr">
            <a:solidFill>
              <a:srgbClr val="CCECFF"/>
            </a:solidFill>
            <a:miter lim="800000"/>
            <a:headEnd/>
            <a:tailEnd/>
          </a:ln>
        </p:spPr>
        <p:txBody>
          <a:bodyPr lIns="18000" tIns="10800" rIns="18000" bIns="10800" anchor="ctr"/>
          <a:lstStyle/>
          <a:p>
            <a:pPr algn="ctr" eaLnBrk="1" hangingPunct="1"/>
            <a:r>
              <a:rPr lang="id-ID" sz="2000" b="1" smtClean="0">
                <a:solidFill>
                  <a:srgbClr val="FFCCFF"/>
                </a:solidFill>
                <a:latin typeface="Comic Sans MS" pitchFamily="66" charset="0"/>
              </a:rPr>
              <a:t>Karya Tulis</a:t>
            </a:r>
            <a:endParaRPr lang="en-US" sz="2000" b="1">
              <a:solidFill>
                <a:srgbClr val="FFCCFF"/>
              </a:solidFill>
              <a:latin typeface="Comic Sans MS" pitchFamily="66" charset="0"/>
            </a:endParaRPr>
          </a:p>
        </p:txBody>
      </p:sp>
      <p:sp>
        <p:nvSpPr>
          <p:cNvPr id="5138" name="Line 18"/>
          <p:cNvSpPr>
            <a:spLocks noChangeShapeType="1"/>
          </p:cNvSpPr>
          <p:nvPr/>
        </p:nvSpPr>
        <p:spPr bwMode="auto">
          <a:xfrm flipV="1">
            <a:off x="1004434" y="1935780"/>
            <a:ext cx="1378435" cy="1087241"/>
          </a:xfrm>
          <a:prstGeom prst="line">
            <a:avLst/>
          </a:prstGeom>
          <a:noFill/>
          <a:ln w="38100">
            <a:solidFill>
              <a:srgbClr val="FFCCFF"/>
            </a:solidFill>
            <a:round/>
            <a:headEnd/>
            <a:tailEnd type="triangle" w="lg" len="lg"/>
          </a:ln>
        </p:spPr>
        <p:txBody>
          <a:bodyPr wrap="none" anchor="ctr"/>
          <a:lstStyle/>
          <a:p>
            <a:endParaRPr lang="id-ID"/>
          </a:p>
        </p:txBody>
      </p:sp>
      <p:sp>
        <p:nvSpPr>
          <p:cNvPr id="5153" name="Rectangle 33"/>
          <p:cNvSpPr>
            <a:spLocks noChangeArrowheads="1"/>
          </p:cNvSpPr>
          <p:nvPr/>
        </p:nvSpPr>
        <p:spPr bwMode="auto">
          <a:xfrm>
            <a:off x="2533762" y="1576365"/>
            <a:ext cx="1639624" cy="712565"/>
          </a:xfrm>
          <a:prstGeom prst="rect">
            <a:avLst/>
          </a:prstGeom>
          <a:solidFill>
            <a:srgbClr val="EDFD55"/>
          </a:solidFill>
          <a:ln w="28575" algn="ctr">
            <a:solidFill>
              <a:srgbClr val="CCECFF"/>
            </a:solidFill>
            <a:miter lim="800000"/>
            <a:headEnd/>
            <a:tailEnd/>
          </a:ln>
        </p:spPr>
        <p:txBody>
          <a:bodyPr/>
          <a:lstStyle/>
          <a:p>
            <a:pPr algn="ctr" eaLnBrk="1" hangingPunct="1"/>
            <a:r>
              <a:rPr lang="id-ID" sz="2000" b="1" smtClean="0">
                <a:solidFill>
                  <a:srgbClr val="800000"/>
                </a:solidFill>
                <a:latin typeface="Comic Sans MS" pitchFamily="66" charset="0"/>
              </a:rPr>
              <a:t>Proposal Kegiatan</a:t>
            </a:r>
            <a:endParaRPr lang="en-US" sz="2000" b="1">
              <a:solidFill>
                <a:srgbClr val="800000"/>
              </a:solidFill>
              <a:latin typeface="Comic Sans MS" pitchFamily="66" charset="0"/>
            </a:endParaRPr>
          </a:p>
        </p:txBody>
      </p:sp>
      <p:sp>
        <p:nvSpPr>
          <p:cNvPr id="5158" name="Rectangle 38"/>
          <p:cNvSpPr>
            <a:spLocks noChangeArrowheads="1"/>
          </p:cNvSpPr>
          <p:nvPr/>
        </p:nvSpPr>
        <p:spPr bwMode="auto">
          <a:xfrm>
            <a:off x="4876172" y="95034"/>
            <a:ext cx="2917371" cy="639561"/>
          </a:xfrm>
          <a:prstGeom prst="rect">
            <a:avLst/>
          </a:prstGeom>
          <a:solidFill>
            <a:srgbClr val="EDFD55"/>
          </a:solidFill>
          <a:ln w="28575" algn="ctr">
            <a:solidFill>
              <a:srgbClr val="CCECFF"/>
            </a:solidFill>
            <a:miter lim="800000"/>
            <a:headEnd/>
            <a:tailEnd/>
          </a:ln>
        </p:spPr>
        <p:txBody>
          <a:bodyPr anchor="ctr" anchorCtr="0"/>
          <a:lstStyle/>
          <a:p>
            <a:pPr algn="ctr" eaLnBrk="1" hangingPunct="1"/>
            <a:r>
              <a:rPr lang="id-ID" sz="2000" b="1" smtClean="0">
                <a:solidFill>
                  <a:srgbClr val="800000"/>
                </a:solidFill>
                <a:latin typeface="Comic Sans MS" pitchFamily="66" charset="0"/>
              </a:rPr>
              <a:t>PKM Penelitian  (PKM-P)</a:t>
            </a:r>
            <a:endParaRPr lang="en-US" sz="2000" b="1">
              <a:solidFill>
                <a:srgbClr val="800000"/>
              </a:solidFill>
              <a:latin typeface="Comic Sans MS" pitchFamily="66" charset="0"/>
            </a:endParaRPr>
          </a:p>
        </p:txBody>
      </p:sp>
      <p:sp>
        <p:nvSpPr>
          <p:cNvPr id="5164" name="Line 44"/>
          <p:cNvSpPr>
            <a:spLocks noChangeShapeType="1"/>
          </p:cNvSpPr>
          <p:nvPr/>
        </p:nvSpPr>
        <p:spPr bwMode="auto">
          <a:xfrm>
            <a:off x="941328" y="3826668"/>
            <a:ext cx="1549242" cy="1195897"/>
          </a:xfrm>
          <a:prstGeom prst="line">
            <a:avLst/>
          </a:prstGeom>
          <a:noFill/>
          <a:ln w="50800">
            <a:solidFill>
              <a:srgbClr val="76FF4B"/>
            </a:solidFill>
            <a:round/>
            <a:headEnd/>
            <a:tailEnd type="triangle" w="med" len="lg"/>
          </a:ln>
        </p:spPr>
        <p:txBody>
          <a:bodyPr wrap="none" anchor="ctr"/>
          <a:lstStyle/>
          <a:p>
            <a:endParaRPr lang="id-ID"/>
          </a:p>
        </p:txBody>
      </p:sp>
      <p:sp>
        <p:nvSpPr>
          <p:cNvPr id="46" name="Rectangle 6"/>
          <p:cNvSpPr>
            <a:spLocks noChangeArrowheads="1"/>
          </p:cNvSpPr>
          <p:nvPr/>
        </p:nvSpPr>
        <p:spPr bwMode="auto">
          <a:xfrm>
            <a:off x="4935842" y="5647183"/>
            <a:ext cx="2892619" cy="702961"/>
          </a:xfrm>
          <a:prstGeom prst="rect">
            <a:avLst/>
          </a:prstGeom>
          <a:solidFill>
            <a:srgbClr val="0000CC"/>
          </a:solidFill>
          <a:ln w="28575" algn="ctr">
            <a:solidFill>
              <a:srgbClr val="CCECFF"/>
            </a:solidFill>
            <a:miter lim="800000"/>
            <a:headEnd/>
            <a:tailEnd/>
          </a:ln>
        </p:spPr>
        <p:txBody>
          <a:bodyPr/>
          <a:lstStyle/>
          <a:p>
            <a:pPr algn="ctr" eaLnBrk="1" hangingPunct="1"/>
            <a:r>
              <a:rPr lang="id-ID" sz="2200" b="1" dirty="0" smtClean="0">
                <a:latin typeface="Comic Sans MS" pitchFamily="66" charset="0"/>
              </a:rPr>
              <a:t>PKM Artikel Ilmiah (PKM-AI)</a:t>
            </a:r>
            <a:endParaRPr lang="en-US" sz="2200" b="1" dirty="0">
              <a:latin typeface="Comic Sans MS" pitchFamily="66" charset="0"/>
            </a:endParaRPr>
          </a:p>
        </p:txBody>
      </p:sp>
      <p:sp>
        <p:nvSpPr>
          <p:cNvPr id="47" name="Rectangle 38"/>
          <p:cNvSpPr>
            <a:spLocks noChangeArrowheads="1"/>
          </p:cNvSpPr>
          <p:nvPr/>
        </p:nvSpPr>
        <p:spPr bwMode="auto">
          <a:xfrm>
            <a:off x="4869440" y="894284"/>
            <a:ext cx="2917371" cy="639561"/>
          </a:xfrm>
          <a:prstGeom prst="rect">
            <a:avLst/>
          </a:prstGeom>
          <a:solidFill>
            <a:srgbClr val="EDFD55"/>
          </a:solidFill>
          <a:ln w="28575" algn="ctr">
            <a:solidFill>
              <a:srgbClr val="CCECFF"/>
            </a:solidFill>
            <a:miter lim="800000"/>
            <a:headEnd/>
            <a:tailEnd/>
          </a:ln>
        </p:spPr>
        <p:txBody>
          <a:bodyPr anchor="ctr" anchorCtr="0"/>
          <a:lstStyle/>
          <a:p>
            <a:pPr algn="ctr" eaLnBrk="1" hangingPunct="1"/>
            <a:r>
              <a:rPr lang="id-ID" sz="2000" b="1" smtClean="0">
                <a:solidFill>
                  <a:srgbClr val="800000"/>
                </a:solidFill>
                <a:latin typeface="Comic Sans MS" pitchFamily="66" charset="0"/>
              </a:rPr>
              <a:t>PKM Penerapan Teknologi (PKM-T)</a:t>
            </a:r>
            <a:endParaRPr lang="en-US" sz="2000" b="1">
              <a:solidFill>
                <a:srgbClr val="800000"/>
              </a:solidFill>
              <a:latin typeface="Comic Sans MS" pitchFamily="66" charset="0"/>
            </a:endParaRPr>
          </a:p>
        </p:txBody>
      </p:sp>
      <p:sp>
        <p:nvSpPr>
          <p:cNvPr id="48" name="Rectangle 38"/>
          <p:cNvSpPr>
            <a:spLocks noChangeArrowheads="1"/>
          </p:cNvSpPr>
          <p:nvPr/>
        </p:nvSpPr>
        <p:spPr bwMode="auto">
          <a:xfrm>
            <a:off x="4882903" y="1675693"/>
            <a:ext cx="2917371" cy="639561"/>
          </a:xfrm>
          <a:prstGeom prst="rect">
            <a:avLst/>
          </a:prstGeom>
          <a:solidFill>
            <a:srgbClr val="EDFD55"/>
          </a:solidFill>
          <a:ln w="28575" algn="ctr">
            <a:solidFill>
              <a:srgbClr val="CCECFF"/>
            </a:solidFill>
            <a:miter lim="800000"/>
            <a:headEnd/>
            <a:tailEnd/>
          </a:ln>
        </p:spPr>
        <p:txBody>
          <a:bodyPr anchor="ctr" anchorCtr="0"/>
          <a:lstStyle/>
          <a:p>
            <a:pPr algn="ctr" eaLnBrk="1" hangingPunct="1"/>
            <a:r>
              <a:rPr lang="id-ID" sz="2000" b="1" smtClean="0">
                <a:solidFill>
                  <a:srgbClr val="800000"/>
                </a:solidFill>
                <a:latin typeface="Comic Sans MS" pitchFamily="66" charset="0"/>
              </a:rPr>
              <a:t>PKM Kewirausahaan (PKM-K)</a:t>
            </a:r>
            <a:endParaRPr lang="en-US" sz="2000" b="1">
              <a:solidFill>
                <a:srgbClr val="800000"/>
              </a:solidFill>
              <a:latin typeface="Comic Sans MS" pitchFamily="66" charset="0"/>
            </a:endParaRPr>
          </a:p>
        </p:txBody>
      </p:sp>
      <p:sp>
        <p:nvSpPr>
          <p:cNvPr id="49" name="Rectangle 38"/>
          <p:cNvSpPr>
            <a:spLocks noChangeArrowheads="1"/>
          </p:cNvSpPr>
          <p:nvPr/>
        </p:nvSpPr>
        <p:spPr bwMode="auto">
          <a:xfrm>
            <a:off x="4887868" y="2422990"/>
            <a:ext cx="2917371" cy="639561"/>
          </a:xfrm>
          <a:prstGeom prst="rect">
            <a:avLst/>
          </a:prstGeom>
          <a:solidFill>
            <a:srgbClr val="EDFD55"/>
          </a:solidFill>
          <a:ln w="28575" algn="ctr">
            <a:solidFill>
              <a:srgbClr val="CCECFF"/>
            </a:solidFill>
            <a:miter lim="800000"/>
            <a:headEnd/>
            <a:tailEnd/>
          </a:ln>
        </p:spPr>
        <p:txBody>
          <a:bodyPr lIns="36000" rIns="36000" anchor="ctr" anchorCtr="0"/>
          <a:lstStyle/>
          <a:p>
            <a:pPr algn="ctr" eaLnBrk="1" hangingPunct="1"/>
            <a:r>
              <a:rPr lang="id-ID" sz="2000" b="1" smtClean="0">
                <a:solidFill>
                  <a:srgbClr val="800000"/>
                </a:solidFill>
                <a:latin typeface="Comic Sans MS" pitchFamily="66" charset="0"/>
              </a:rPr>
              <a:t>PKM Pengabdian Masyarakat (PKM-M)</a:t>
            </a:r>
            <a:endParaRPr lang="en-US" sz="2000" b="1">
              <a:solidFill>
                <a:srgbClr val="800000"/>
              </a:solidFill>
              <a:latin typeface="Comic Sans MS" pitchFamily="66" charset="0"/>
            </a:endParaRPr>
          </a:p>
        </p:txBody>
      </p:sp>
      <p:sp>
        <p:nvSpPr>
          <p:cNvPr id="50" name="Line 18"/>
          <p:cNvSpPr>
            <a:spLocks noChangeShapeType="1"/>
          </p:cNvSpPr>
          <p:nvPr/>
        </p:nvSpPr>
        <p:spPr bwMode="auto">
          <a:xfrm flipV="1">
            <a:off x="4269096" y="399464"/>
            <a:ext cx="497299" cy="1374456"/>
          </a:xfrm>
          <a:prstGeom prst="line">
            <a:avLst/>
          </a:prstGeom>
          <a:noFill/>
          <a:ln w="38100">
            <a:solidFill>
              <a:srgbClr val="FFCCFF"/>
            </a:solidFill>
            <a:round/>
            <a:headEnd/>
            <a:tailEnd type="triangle" w="lg" len="lg"/>
          </a:ln>
        </p:spPr>
        <p:txBody>
          <a:bodyPr wrap="none" anchor="ctr"/>
          <a:lstStyle/>
          <a:p>
            <a:endParaRPr lang="id-ID"/>
          </a:p>
        </p:txBody>
      </p:sp>
      <p:sp>
        <p:nvSpPr>
          <p:cNvPr id="51" name="Line 18"/>
          <p:cNvSpPr>
            <a:spLocks noChangeShapeType="1"/>
          </p:cNvSpPr>
          <p:nvPr/>
        </p:nvSpPr>
        <p:spPr bwMode="auto">
          <a:xfrm flipV="1">
            <a:off x="4294548" y="1154007"/>
            <a:ext cx="471849" cy="637898"/>
          </a:xfrm>
          <a:prstGeom prst="line">
            <a:avLst/>
          </a:prstGeom>
          <a:noFill/>
          <a:ln w="38100">
            <a:solidFill>
              <a:srgbClr val="FFCCFF"/>
            </a:solidFill>
            <a:round/>
            <a:headEnd/>
            <a:tailEnd type="triangle" w="lg" len="lg"/>
          </a:ln>
        </p:spPr>
        <p:txBody>
          <a:bodyPr wrap="none" anchor="ctr"/>
          <a:lstStyle/>
          <a:p>
            <a:endParaRPr lang="id-ID"/>
          </a:p>
        </p:txBody>
      </p:sp>
      <p:sp>
        <p:nvSpPr>
          <p:cNvPr id="52" name="Line 18"/>
          <p:cNvSpPr>
            <a:spLocks noChangeShapeType="1"/>
          </p:cNvSpPr>
          <p:nvPr/>
        </p:nvSpPr>
        <p:spPr bwMode="auto">
          <a:xfrm>
            <a:off x="4281084" y="1791905"/>
            <a:ext cx="530997" cy="205414"/>
          </a:xfrm>
          <a:prstGeom prst="line">
            <a:avLst/>
          </a:prstGeom>
          <a:noFill/>
          <a:ln w="38100">
            <a:solidFill>
              <a:srgbClr val="FFCCFF"/>
            </a:solidFill>
            <a:round/>
            <a:headEnd/>
            <a:tailEnd type="triangle" w="lg" len="lg"/>
          </a:ln>
        </p:spPr>
        <p:txBody>
          <a:bodyPr wrap="none" anchor="ctr"/>
          <a:lstStyle/>
          <a:p>
            <a:endParaRPr lang="id-ID"/>
          </a:p>
        </p:txBody>
      </p:sp>
      <p:sp>
        <p:nvSpPr>
          <p:cNvPr id="53" name="Line 18"/>
          <p:cNvSpPr>
            <a:spLocks noChangeShapeType="1"/>
          </p:cNvSpPr>
          <p:nvPr/>
        </p:nvSpPr>
        <p:spPr bwMode="auto">
          <a:xfrm>
            <a:off x="4281084" y="1818065"/>
            <a:ext cx="530996" cy="874617"/>
          </a:xfrm>
          <a:prstGeom prst="line">
            <a:avLst/>
          </a:prstGeom>
          <a:noFill/>
          <a:ln w="38100">
            <a:solidFill>
              <a:srgbClr val="FFCCFF"/>
            </a:solidFill>
            <a:round/>
            <a:headEnd/>
            <a:tailEnd type="triangle" w="lg" len="lg"/>
          </a:ln>
        </p:spPr>
        <p:txBody>
          <a:bodyPr wrap="none" anchor="ctr"/>
          <a:lstStyle/>
          <a:p>
            <a:endParaRPr lang="id-ID"/>
          </a:p>
        </p:txBody>
      </p:sp>
      <p:sp>
        <p:nvSpPr>
          <p:cNvPr id="54" name="Line 44"/>
          <p:cNvSpPr>
            <a:spLocks noChangeShapeType="1"/>
          </p:cNvSpPr>
          <p:nvPr/>
        </p:nvSpPr>
        <p:spPr bwMode="auto">
          <a:xfrm flipV="1">
            <a:off x="4321473" y="4551698"/>
            <a:ext cx="551963" cy="627821"/>
          </a:xfrm>
          <a:prstGeom prst="line">
            <a:avLst/>
          </a:prstGeom>
          <a:noFill/>
          <a:ln w="50800">
            <a:solidFill>
              <a:srgbClr val="76FF4B"/>
            </a:solidFill>
            <a:round/>
            <a:headEnd/>
            <a:tailEnd type="triangle" w="med" len="lg"/>
          </a:ln>
        </p:spPr>
        <p:txBody>
          <a:bodyPr wrap="none" anchor="ctr"/>
          <a:lstStyle/>
          <a:p>
            <a:endParaRPr lang="id-ID"/>
          </a:p>
        </p:txBody>
      </p:sp>
      <p:sp>
        <p:nvSpPr>
          <p:cNvPr id="55" name="Line 44"/>
          <p:cNvSpPr>
            <a:spLocks noChangeShapeType="1"/>
          </p:cNvSpPr>
          <p:nvPr/>
        </p:nvSpPr>
        <p:spPr bwMode="auto">
          <a:xfrm>
            <a:off x="4334935" y="5271077"/>
            <a:ext cx="538502" cy="758615"/>
          </a:xfrm>
          <a:prstGeom prst="line">
            <a:avLst/>
          </a:prstGeom>
          <a:noFill/>
          <a:ln w="50800">
            <a:solidFill>
              <a:srgbClr val="76FF4B"/>
            </a:solidFill>
            <a:round/>
            <a:headEnd/>
            <a:tailEnd type="triangle" w="med" len="lg"/>
          </a:ln>
        </p:spPr>
        <p:txBody>
          <a:bodyPr wrap="none" anchor="ctr"/>
          <a:lstStyle/>
          <a:p>
            <a:endParaRPr lang="id-ID"/>
          </a:p>
        </p:txBody>
      </p:sp>
      <p:sp>
        <p:nvSpPr>
          <p:cNvPr id="56" name="AutoShape 11"/>
          <p:cNvSpPr>
            <a:spLocks noChangeArrowheads="1"/>
          </p:cNvSpPr>
          <p:nvPr/>
        </p:nvSpPr>
        <p:spPr bwMode="auto">
          <a:xfrm>
            <a:off x="2716347" y="2395747"/>
            <a:ext cx="1308950" cy="442526"/>
          </a:xfrm>
          <a:prstGeom prst="flowChartAlternateProcess">
            <a:avLst/>
          </a:prstGeom>
          <a:solidFill>
            <a:srgbClr val="FFCC00"/>
          </a:solidFill>
          <a:ln w="9525">
            <a:solidFill>
              <a:schemeClr val="tx1"/>
            </a:solidFill>
            <a:miter lim="800000"/>
            <a:headEnd/>
            <a:tailEnd/>
          </a:ln>
        </p:spPr>
        <p:txBody>
          <a:bodyPr wrap="none" anchor="ctr"/>
          <a:lstStyle/>
          <a:p>
            <a:pPr algn="ctr"/>
            <a:r>
              <a:rPr lang="id-ID" sz="2000" b="1" dirty="0" smtClean="0">
                <a:solidFill>
                  <a:srgbClr val="C00000"/>
                </a:solidFill>
                <a:latin typeface="Calibri" pitchFamily="34" charset="0"/>
                <a:cs typeface="Calibri" pitchFamily="34" charset="0"/>
              </a:rPr>
              <a:t>Oktober</a:t>
            </a:r>
            <a:endParaRPr lang="id-ID" sz="2000" b="1" dirty="0">
              <a:solidFill>
                <a:srgbClr val="C00000"/>
              </a:solidFill>
              <a:latin typeface="Calibri" pitchFamily="34" charset="0"/>
              <a:cs typeface="Calibri" pitchFamily="34" charset="0"/>
            </a:endParaRPr>
          </a:p>
        </p:txBody>
      </p:sp>
      <p:sp>
        <p:nvSpPr>
          <p:cNvPr id="57" name="AutoShape 11"/>
          <p:cNvSpPr>
            <a:spLocks noChangeArrowheads="1"/>
          </p:cNvSpPr>
          <p:nvPr/>
        </p:nvSpPr>
        <p:spPr bwMode="auto">
          <a:xfrm>
            <a:off x="2736542" y="5632947"/>
            <a:ext cx="1308950" cy="442526"/>
          </a:xfrm>
          <a:prstGeom prst="flowChartAlternateProcess">
            <a:avLst/>
          </a:prstGeom>
          <a:solidFill>
            <a:srgbClr val="FFCC00"/>
          </a:solidFill>
          <a:ln w="9525">
            <a:solidFill>
              <a:schemeClr val="tx1"/>
            </a:solidFill>
            <a:miter lim="800000"/>
            <a:headEnd/>
            <a:tailEnd/>
          </a:ln>
        </p:spPr>
        <p:txBody>
          <a:bodyPr wrap="none" anchor="ctr"/>
          <a:lstStyle/>
          <a:p>
            <a:pPr algn="ctr"/>
            <a:r>
              <a:rPr lang="id-ID" sz="2000" b="1" dirty="0" smtClean="0">
                <a:solidFill>
                  <a:srgbClr val="0070C0"/>
                </a:solidFill>
                <a:latin typeface="Calibri" pitchFamily="34" charset="0"/>
                <a:cs typeface="Calibri" pitchFamily="34" charset="0"/>
              </a:rPr>
              <a:t>Maret</a:t>
            </a:r>
            <a:endParaRPr lang="id-ID" sz="2000" b="1" dirty="0">
              <a:solidFill>
                <a:srgbClr val="0070C0"/>
              </a:solidFill>
              <a:latin typeface="Calibri" pitchFamily="34" charset="0"/>
              <a:cs typeface="Calibri" pitchFamily="34" charset="0"/>
            </a:endParaRPr>
          </a:p>
        </p:txBody>
      </p:sp>
      <p:sp>
        <p:nvSpPr>
          <p:cNvPr id="58" name="AutoShape 11"/>
          <p:cNvSpPr>
            <a:spLocks noChangeArrowheads="1"/>
          </p:cNvSpPr>
          <p:nvPr/>
        </p:nvSpPr>
        <p:spPr bwMode="auto">
          <a:xfrm>
            <a:off x="8117904" y="274672"/>
            <a:ext cx="646202" cy="3479172"/>
          </a:xfrm>
          <a:prstGeom prst="flowChartAlternateProcess">
            <a:avLst/>
          </a:prstGeom>
          <a:solidFill>
            <a:srgbClr val="FFCC00"/>
          </a:solidFill>
          <a:ln w="9525">
            <a:solidFill>
              <a:schemeClr val="tx1"/>
            </a:solidFill>
            <a:miter lim="800000"/>
            <a:headEnd/>
            <a:tailEnd/>
          </a:ln>
        </p:spPr>
        <p:txBody>
          <a:bodyPr vert="vert270" wrap="none" anchor="ctr"/>
          <a:lstStyle/>
          <a:p>
            <a:pPr algn="ctr"/>
            <a:r>
              <a:rPr lang="id-ID" sz="2400" b="1" dirty="0" smtClean="0">
                <a:solidFill>
                  <a:srgbClr val="002060"/>
                </a:solidFill>
                <a:latin typeface="Calibri" pitchFamily="34" charset="0"/>
                <a:cs typeface="Calibri" pitchFamily="34" charset="0"/>
              </a:rPr>
              <a:t>Pendanaan + PIMNAS</a:t>
            </a:r>
            <a:endParaRPr lang="id-ID" sz="2400" b="1" dirty="0">
              <a:solidFill>
                <a:srgbClr val="002060"/>
              </a:solidFill>
              <a:latin typeface="Calibri" pitchFamily="34" charset="0"/>
              <a:cs typeface="Calibri" pitchFamily="34" charset="0"/>
            </a:endParaRPr>
          </a:p>
        </p:txBody>
      </p:sp>
      <p:sp>
        <p:nvSpPr>
          <p:cNvPr id="59" name="AutoShape 11"/>
          <p:cNvSpPr>
            <a:spLocks noChangeArrowheads="1"/>
          </p:cNvSpPr>
          <p:nvPr/>
        </p:nvSpPr>
        <p:spPr bwMode="auto">
          <a:xfrm>
            <a:off x="7919614" y="4207271"/>
            <a:ext cx="1224386" cy="749896"/>
          </a:xfrm>
          <a:prstGeom prst="flowChartAlternateProcess">
            <a:avLst/>
          </a:prstGeom>
          <a:solidFill>
            <a:srgbClr val="76FF4B"/>
          </a:solidFill>
          <a:ln w="9525">
            <a:solidFill>
              <a:schemeClr val="tx1"/>
            </a:solidFill>
            <a:miter lim="800000"/>
            <a:headEnd/>
            <a:tailEnd/>
          </a:ln>
        </p:spPr>
        <p:txBody>
          <a:bodyPr wrap="square" anchor="ctr"/>
          <a:lstStyle/>
          <a:p>
            <a:pPr algn="ctr">
              <a:lnSpc>
                <a:spcPts val="1400"/>
              </a:lnSpc>
            </a:pPr>
            <a:r>
              <a:rPr lang="id-ID" b="1" dirty="0" smtClean="0">
                <a:solidFill>
                  <a:srgbClr val="002060"/>
                </a:solidFill>
                <a:latin typeface="Calibri" pitchFamily="34" charset="0"/>
                <a:cs typeface="Calibri" pitchFamily="34" charset="0"/>
              </a:rPr>
              <a:t>Hadiah + PIMNAS</a:t>
            </a:r>
            <a:endParaRPr lang="id-ID" b="1" dirty="0">
              <a:solidFill>
                <a:srgbClr val="002060"/>
              </a:solidFill>
              <a:latin typeface="Calibri" pitchFamily="34" charset="0"/>
              <a:cs typeface="Calibri" pitchFamily="34" charset="0"/>
            </a:endParaRPr>
          </a:p>
        </p:txBody>
      </p:sp>
      <p:sp>
        <p:nvSpPr>
          <p:cNvPr id="60" name="AutoShape 11"/>
          <p:cNvSpPr>
            <a:spLocks noChangeArrowheads="1"/>
          </p:cNvSpPr>
          <p:nvPr/>
        </p:nvSpPr>
        <p:spPr bwMode="auto">
          <a:xfrm>
            <a:off x="7933077" y="5626406"/>
            <a:ext cx="1103225" cy="749896"/>
          </a:xfrm>
          <a:prstGeom prst="flowChartAlternateProcess">
            <a:avLst/>
          </a:prstGeom>
          <a:solidFill>
            <a:srgbClr val="76FF4B"/>
          </a:solidFill>
          <a:ln w="9525">
            <a:solidFill>
              <a:schemeClr val="tx1"/>
            </a:solidFill>
            <a:miter lim="800000"/>
            <a:headEnd/>
            <a:tailEnd/>
          </a:ln>
        </p:spPr>
        <p:txBody>
          <a:bodyPr wrap="square" anchor="ctr"/>
          <a:lstStyle/>
          <a:p>
            <a:pPr algn="ctr">
              <a:lnSpc>
                <a:spcPts val="1400"/>
              </a:lnSpc>
            </a:pPr>
            <a:r>
              <a:rPr lang="id-ID" b="1" dirty="0" smtClean="0">
                <a:solidFill>
                  <a:srgbClr val="002060"/>
                </a:solidFill>
                <a:latin typeface="Calibri" pitchFamily="34" charset="0"/>
                <a:cs typeface="Calibri" pitchFamily="34" charset="0"/>
              </a:rPr>
              <a:t>Hadiah + JURNAL</a:t>
            </a:r>
            <a:endParaRPr lang="id-ID" b="1" dirty="0">
              <a:solidFill>
                <a:srgbClr val="002060"/>
              </a:solidFill>
              <a:latin typeface="Calibri" pitchFamily="34" charset="0"/>
              <a:cs typeface="Calibri" pitchFamily="34" charset="0"/>
            </a:endParaRPr>
          </a:p>
        </p:txBody>
      </p:sp>
      <p:sp>
        <p:nvSpPr>
          <p:cNvPr id="24" name="Rectangle 38"/>
          <p:cNvSpPr>
            <a:spLocks noChangeArrowheads="1"/>
          </p:cNvSpPr>
          <p:nvPr/>
        </p:nvSpPr>
        <p:spPr bwMode="auto">
          <a:xfrm>
            <a:off x="4890408" y="3179992"/>
            <a:ext cx="2917371" cy="639561"/>
          </a:xfrm>
          <a:prstGeom prst="rect">
            <a:avLst/>
          </a:prstGeom>
          <a:solidFill>
            <a:srgbClr val="EDFD55"/>
          </a:solidFill>
          <a:ln w="28575" algn="ctr">
            <a:solidFill>
              <a:srgbClr val="CCECFF"/>
            </a:solidFill>
            <a:miter lim="800000"/>
            <a:headEnd/>
            <a:tailEnd/>
          </a:ln>
        </p:spPr>
        <p:txBody>
          <a:bodyPr anchor="ctr" anchorCtr="0"/>
          <a:lstStyle/>
          <a:p>
            <a:pPr algn="ctr" eaLnBrk="1" hangingPunct="1"/>
            <a:r>
              <a:rPr lang="id-ID" sz="2000" b="1" smtClean="0">
                <a:solidFill>
                  <a:srgbClr val="800000"/>
                </a:solidFill>
                <a:latin typeface="Comic Sans MS" pitchFamily="66" charset="0"/>
              </a:rPr>
              <a:t>PKM Karsa Cipta (PKM-KC)</a:t>
            </a:r>
            <a:endParaRPr lang="en-US" sz="2000" b="1">
              <a:solidFill>
                <a:srgbClr val="800000"/>
              </a:solidFill>
              <a:latin typeface="Comic Sans MS" pitchFamily="66" charset="0"/>
            </a:endParaRPr>
          </a:p>
        </p:txBody>
      </p:sp>
      <p:sp>
        <p:nvSpPr>
          <p:cNvPr id="25" name="Line 18"/>
          <p:cNvSpPr>
            <a:spLocks noChangeShapeType="1"/>
          </p:cNvSpPr>
          <p:nvPr/>
        </p:nvSpPr>
        <p:spPr bwMode="auto">
          <a:xfrm>
            <a:off x="4283625" y="1864916"/>
            <a:ext cx="513229" cy="1597103"/>
          </a:xfrm>
          <a:prstGeom prst="line">
            <a:avLst/>
          </a:prstGeom>
          <a:noFill/>
          <a:ln w="38100">
            <a:solidFill>
              <a:srgbClr val="FFCCFF"/>
            </a:solidFill>
            <a:round/>
            <a:headEnd/>
            <a:tailEnd type="triangle" w="lg" len="lg"/>
          </a:ln>
        </p:spPr>
        <p:txBody>
          <a:bodyPr wrap="none" anchor="ctr"/>
          <a:lstStyle/>
          <a:p>
            <a:endParaRPr lang="id-ID"/>
          </a:p>
        </p:txBody>
      </p:sp>
      <p:sp>
        <p:nvSpPr>
          <p:cNvPr id="27" name="Slide Number Placeholder 26"/>
          <p:cNvSpPr>
            <a:spLocks noGrp="1"/>
          </p:cNvSpPr>
          <p:nvPr>
            <p:ph type="sldNum" sz="quarter" idx="12"/>
          </p:nvPr>
        </p:nvSpPr>
        <p:spPr/>
        <p:txBody>
          <a:bodyPr/>
          <a:lstStyle/>
          <a:p>
            <a:pPr>
              <a:defRPr/>
            </a:pPr>
            <a:fld id="{1E7DAC31-2849-4E25-80C2-026EDBB158D3}" type="slidenum">
              <a:rPr lang="en-US" smtClean="0"/>
              <a:pPr>
                <a:defRPr/>
              </a:pPr>
              <a:t>5</a:t>
            </a:fld>
            <a:endParaRPr lang="en-US"/>
          </a:p>
        </p:txBody>
      </p:sp>
      <p:sp>
        <p:nvSpPr>
          <p:cNvPr id="28" name="Footer Placeholder 27"/>
          <p:cNvSpPr>
            <a:spLocks noGrp="1"/>
          </p:cNvSpPr>
          <p:nvPr>
            <p:ph type="ftr" sz="quarter" idx="11"/>
          </p:nvPr>
        </p:nvSpPr>
        <p:spPr/>
        <p:txBody>
          <a:bodyPr/>
          <a:lstStyle/>
          <a:p>
            <a:pPr>
              <a:defRPr/>
            </a:pPr>
            <a:r>
              <a:rPr lang="en-US" smtClean="0"/>
              <a:t>iswoyo USM / Rayon I</a:t>
            </a:r>
            <a:endParaRPr lang="en-US"/>
          </a:p>
        </p:txBody>
      </p:sp>
    </p:spTree>
  </p:cSld>
  <p:clrMapOvr>
    <a:masterClrMapping/>
  </p:clrMapOvr>
  <p:transition>
    <p:randomBar/>
    <p:sndAc>
      <p:stSnd>
        <p:snd r:embed="rId2" name="wind.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AutoShape 2"/>
          <p:cNvSpPr>
            <a:spLocks noChangeArrowheads="1"/>
          </p:cNvSpPr>
          <p:nvPr/>
        </p:nvSpPr>
        <p:spPr bwMode="auto">
          <a:xfrm>
            <a:off x="1107925" y="133181"/>
            <a:ext cx="6903961" cy="564058"/>
          </a:xfrm>
          <a:prstGeom prst="roundRect">
            <a:avLst>
              <a:gd name="adj" fmla="val 16667"/>
            </a:avLst>
          </a:prstGeom>
          <a:solidFill>
            <a:schemeClr val="accent1"/>
          </a:solidFill>
          <a:ln w="38100" algn="ctr">
            <a:solidFill>
              <a:schemeClr val="tx1"/>
            </a:solidFill>
            <a:miter lim="800000"/>
            <a:headEnd/>
            <a:tailEnd/>
          </a:ln>
          <a:effectLst>
            <a:outerShdw dist="107763" dir="2700000" algn="ctr" rotWithShape="0">
              <a:schemeClr val="bg2">
                <a:alpha val="50000"/>
              </a:schemeClr>
            </a:outerShdw>
          </a:effectLst>
        </p:spPr>
        <p:txBody>
          <a:bodyPr wrap="none" anchor="ctr"/>
          <a:lstStyle/>
          <a:p>
            <a:pPr algn="ctr" eaLnBrk="1" hangingPunct="1">
              <a:defRPr/>
            </a:pPr>
            <a:r>
              <a:rPr lang="en-US" sz="2400" b="1" smtClean="0">
                <a:solidFill>
                  <a:srgbClr val="000066"/>
                </a:solidFill>
                <a:latin typeface="Comic Sans MS" pitchFamily="66" charset="0"/>
              </a:rPr>
              <a:t>Menentukan Jenis PKM</a:t>
            </a:r>
            <a:endParaRPr lang="en-US" sz="2400" b="1">
              <a:solidFill>
                <a:srgbClr val="000066"/>
              </a:solidFill>
              <a:latin typeface="Comic Sans MS" pitchFamily="66" charset="0"/>
            </a:endParaRPr>
          </a:p>
        </p:txBody>
      </p:sp>
      <p:sp>
        <p:nvSpPr>
          <p:cNvPr id="5123" name="Rectangle 3"/>
          <p:cNvSpPr>
            <a:spLocks noChangeArrowheads="1"/>
          </p:cNvSpPr>
          <p:nvPr/>
        </p:nvSpPr>
        <p:spPr bwMode="auto">
          <a:xfrm>
            <a:off x="153208" y="1192355"/>
            <a:ext cx="2994780" cy="675302"/>
          </a:xfrm>
          <a:prstGeom prst="rect">
            <a:avLst/>
          </a:prstGeom>
          <a:noFill/>
          <a:ln w="28575" algn="ctr">
            <a:solidFill>
              <a:srgbClr val="CCECFF"/>
            </a:solidFill>
            <a:miter lim="800000"/>
            <a:headEnd/>
            <a:tailEnd/>
          </a:ln>
        </p:spPr>
        <p:txBody>
          <a:bodyPr/>
          <a:lstStyle/>
          <a:p>
            <a:pPr algn="ctr" eaLnBrk="1" hangingPunct="1"/>
            <a:r>
              <a:rPr lang="en-US" sz="1600" b="1" err="1">
                <a:solidFill>
                  <a:srgbClr val="99FF33"/>
                </a:solidFill>
                <a:latin typeface="Comic Sans MS" pitchFamily="66" charset="0"/>
              </a:rPr>
              <a:t>Kreativitas</a:t>
            </a:r>
            <a:r>
              <a:rPr lang="en-US" sz="1600" b="1">
                <a:solidFill>
                  <a:srgbClr val="99FF33"/>
                </a:solidFill>
                <a:latin typeface="Comic Sans MS" pitchFamily="66" charset="0"/>
              </a:rPr>
              <a:t> </a:t>
            </a:r>
            <a:r>
              <a:rPr lang="en-US" sz="1600" b="1" err="1">
                <a:solidFill>
                  <a:srgbClr val="99FF33"/>
                </a:solidFill>
                <a:latin typeface="Comic Sans MS" pitchFamily="66" charset="0"/>
              </a:rPr>
              <a:t>kegiatan</a:t>
            </a:r>
            <a:r>
              <a:rPr lang="en-US" sz="1600" b="1">
                <a:solidFill>
                  <a:srgbClr val="99FF33"/>
                </a:solidFill>
                <a:latin typeface="Comic Sans MS" pitchFamily="66" charset="0"/>
              </a:rPr>
              <a:t> yang </a:t>
            </a:r>
            <a:r>
              <a:rPr lang="en-US" sz="1600" b="1" err="1">
                <a:solidFill>
                  <a:srgbClr val="99FF33"/>
                </a:solidFill>
                <a:latin typeface="Comic Sans MS" pitchFamily="66" charset="0"/>
              </a:rPr>
              <a:t>perlu</a:t>
            </a:r>
            <a:r>
              <a:rPr lang="en-US" sz="1600" b="1">
                <a:solidFill>
                  <a:srgbClr val="99FF33"/>
                </a:solidFill>
                <a:latin typeface="Comic Sans MS" pitchFamily="66" charset="0"/>
              </a:rPr>
              <a:t> </a:t>
            </a:r>
            <a:r>
              <a:rPr lang="en-US" sz="1600" b="1" err="1">
                <a:solidFill>
                  <a:srgbClr val="99FF33"/>
                </a:solidFill>
                <a:latin typeface="Comic Sans MS" pitchFamily="66" charset="0"/>
              </a:rPr>
              <a:t>dana</a:t>
            </a:r>
            <a:r>
              <a:rPr lang="en-US" sz="1600" b="1">
                <a:solidFill>
                  <a:srgbClr val="99FF33"/>
                </a:solidFill>
                <a:latin typeface="Comic Sans MS" pitchFamily="66" charset="0"/>
              </a:rPr>
              <a:t> </a:t>
            </a:r>
            <a:r>
              <a:rPr lang="en-US" sz="1600" b="1" err="1">
                <a:solidFill>
                  <a:srgbClr val="99FF33"/>
                </a:solidFill>
                <a:latin typeface="Comic Sans MS" pitchFamily="66" charset="0"/>
              </a:rPr>
              <a:t>utk</a:t>
            </a:r>
            <a:r>
              <a:rPr lang="en-US" sz="1600" b="1">
                <a:solidFill>
                  <a:srgbClr val="99FF33"/>
                </a:solidFill>
                <a:latin typeface="Comic Sans MS" pitchFamily="66" charset="0"/>
              </a:rPr>
              <a:t> </a:t>
            </a:r>
            <a:r>
              <a:rPr lang="en-US" sz="1600" b="1" err="1">
                <a:solidFill>
                  <a:srgbClr val="99FF33"/>
                </a:solidFill>
                <a:latin typeface="Comic Sans MS" pitchFamily="66" charset="0"/>
              </a:rPr>
              <a:t>pelaksanaan</a:t>
            </a:r>
            <a:endParaRPr lang="en-US" sz="1600" b="1">
              <a:solidFill>
                <a:srgbClr val="99FF33"/>
              </a:solidFill>
              <a:latin typeface="Comic Sans MS" pitchFamily="66" charset="0"/>
            </a:endParaRPr>
          </a:p>
        </p:txBody>
      </p:sp>
      <p:sp>
        <p:nvSpPr>
          <p:cNvPr id="5124" name="Rectangle 4"/>
          <p:cNvSpPr>
            <a:spLocks noChangeArrowheads="1"/>
          </p:cNvSpPr>
          <p:nvPr/>
        </p:nvSpPr>
        <p:spPr bwMode="auto">
          <a:xfrm>
            <a:off x="161270" y="2231161"/>
            <a:ext cx="2996394" cy="664334"/>
          </a:xfrm>
          <a:prstGeom prst="rect">
            <a:avLst/>
          </a:prstGeom>
          <a:noFill/>
          <a:ln w="28575" algn="ctr">
            <a:solidFill>
              <a:srgbClr val="CCECFF"/>
            </a:solidFill>
            <a:miter lim="800000"/>
            <a:headEnd/>
            <a:tailEnd/>
          </a:ln>
        </p:spPr>
        <p:txBody>
          <a:bodyPr/>
          <a:lstStyle/>
          <a:p>
            <a:pPr algn="ctr" eaLnBrk="1" hangingPunct="1"/>
            <a:r>
              <a:rPr lang="en-US" sz="1600" b="1">
                <a:solidFill>
                  <a:srgbClr val="99FF33"/>
                </a:solidFill>
                <a:latin typeface="Comic Sans MS" pitchFamily="66" charset="0"/>
              </a:rPr>
              <a:t>Pengajuan proposal kegiatan untuk pembiayaan </a:t>
            </a:r>
          </a:p>
        </p:txBody>
      </p:sp>
      <p:sp>
        <p:nvSpPr>
          <p:cNvPr id="5125" name="Rectangle 5"/>
          <p:cNvSpPr>
            <a:spLocks noChangeArrowheads="1"/>
          </p:cNvSpPr>
          <p:nvPr/>
        </p:nvSpPr>
        <p:spPr bwMode="auto">
          <a:xfrm>
            <a:off x="6071811" y="1328669"/>
            <a:ext cx="3072190" cy="824151"/>
          </a:xfrm>
          <a:prstGeom prst="rect">
            <a:avLst/>
          </a:prstGeom>
          <a:solidFill>
            <a:srgbClr val="0000CC"/>
          </a:solidFill>
          <a:ln w="28575" algn="ctr">
            <a:solidFill>
              <a:srgbClr val="CCECFF"/>
            </a:solidFill>
            <a:miter lim="800000"/>
            <a:headEnd/>
            <a:tailEnd/>
          </a:ln>
        </p:spPr>
        <p:txBody>
          <a:bodyPr/>
          <a:lstStyle/>
          <a:p>
            <a:pPr algn="ctr" eaLnBrk="1" hangingPunct="1"/>
            <a:r>
              <a:rPr lang="en-US" sz="1600" b="1">
                <a:solidFill>
                  <a:srgbClr val="99FF33"/>
                </a:solidFill>
                <a:latin typeface="Comic Sans MS" pitchFamily="66" charset="0"/>
              </a:rPr>
              <a:t>Kreativitas dlm menuangkan </a:t>
            </a:r>
            <a:r>
              <a:rPr lang="en-US" sz="1600" b="1" u="sng">
                <a:solidFill>
                  <a:srgbClr val="99FF33"/>
                </a:solidFill>
                <a:latin typeface="Comic Sans MS" pitchFamily="66" charset="0"/>
              </a:rPr>
              <a:t>hasil-hasil kegiatan</a:t>
            </a:r>
            <a:r>
              <a:rPr lang="en-US" sz="1600" b="1">
                <a:solidFill>
                  <a:srgbClr val="99FF33"/>
                </a:solidFill>
                <a:latin typeface="Comic Sans MS" pitchFamily="66" charset="0"/>
              </a:rPr>
              <a:t> dalam bentuk artikel ilmiah</a:t>
            </a:r>
          </a:p>
        </p:txBody>
      </p:sp>
      <p:sp>
        <p:nvSpPr>
          <p:cNvPr id="5126" name="Rectangle 6"/>
          <p:cNvSpPr>
            <a:spLocks noChangeArrowheads="1"/>
          </p:cNvSpPr>
          <p:nvPr/>
        </p:nvSpPr>
        <p:spPr bwMode="auto">
          <a:xfrm>
            <a:off x="6383060" y="5300574"/>
            <a:ext cx="2639988" cy="468481"/>
          </a:xfrm>
          <a:prstGeom prst="rect">
            <a:avLst/>
          </a:prstGeom>
          <a:solidFill>
            <a:srgbClr val="0000CC"/>
          </a:solidFill>
          <a:ln w="28575" algn="ctr">
            <a:solidFill>
              <a:srgbClr val="CCECFF"/>
            </a:solidFill>
            <a:miter lim="800000"/>
            <a:headEnd/>
            <a:tailEnd/>
          </a:ln>
        </p:spPr>
        <p:txBody>
          <a:bodyPr/>
          <a:lstStyle/>
          <a:p>
            <a:pPr algn="ctr" eaLnBrk="1" hangingPunct="1"/>
            <a:r>
              <a:rPr lang="en-US" sz="2000" b="1" dirty="0" err="1">
                <a:latin typeface="Comic Sans MS" pitchFamily="66" charset="0"/>
              </a:rPr>
              <a:t>Pemberian</a:t>
            </a:r>
            <a:r>
              <a:rPr lang="en-US" sz="2000" b="1" dirty="0">
                <a:latin typeface="Comic Sans MS" pitchFamily="66" charset="0"/>
              </a:rPr>
              <a:t> </a:t>
            </a:r>
            <a:r>
              <a:rPr lang="en-US" sz="2000" b="1" dirty="0" err="1">
                <a:latin typeface="Comic Sans MS" pitchFamily="66" charset="0"/>
              </a:rPr>
              <a:t>hadiah</a:t>
            </a:r>
            <a:endParaRPr lang="en-US" sz="2000" b="1" dirty="0">
              <a:latin typeface="Comic Sans MS" pitchFamily="66" charset="0"/>
            </a:endParaRPr>
          </a:p>
        </p:txBody>
      </p:sp>
      <p:sp>
        <p:nvSpPr>
          <p:cNvPr id="5127" name="Rectangle 7"/>
          <p:cNvSpPr>
            <a:spLocks noChangeArrowheads="1"/>
          </p:cNvSpPr>
          <p:nvPr/>
        </p:nvSpPr>
        <p:spPr bwMode="auto">
          <a:xfrm>
            <a:off x="378985" y="3251165"/>
            <a:ext cx="2551289" cy="432444"/>
          </a:xfrm>
          <a:prstGeom prst="rect">
            <a:avLst/>
          </a:prstGeom>
          <a:noFill/>
          <a:ln w="28575" algn="ctr">
            <a:solidFill>
              <a:srgbClr val="CCECFF"/>
            </a:solidFill>
            <a:miter lim="800000"/>
            <a:headEnd/>
            <a:tailEnd/>
          </a:ln>
        </p:spPr>
        <p:txBody>
          <a:bodyPr/>
          <a:lstStyle/>
          <a:p>
            <a:pPr algn="ctr" eaLnBrk="1" hangingPunct="1"/>
            <a:r>
              <a:rPr lang="en-US" sz="1600" b="1" dirty="0" err="1">
                <a:latin typeface="Comic Sans MS" pitchFamily="66" charset="0"/>
              </a:rPr>
              <a:t>Persetujuan</a:t>
            </a:r>
            <a:r>
              <a:rPr lang="en-US" sz="1600" b="1" dirty="0">
                <a:latin typeface="Comic Sans MS" pitchFamily="66" charset="0"/>
              </a:rPr>
              <a:t> </a:t>
            </a:r>
            <a:r>
              <a:rPr lang="en-US" sz="1600" b="1" dirty="0" err="1">
                <a:latin typeface="Comic Sans MS" pitchFamily="66" charset="0"/>
              </a:rPr>
              <a:t>pendanaan</a:t>
            </a:r>
            <a:endParaRPr lang="en-US" sz="1600" b="1" dirty="0">
              <a:latin typeface="Comic Sans MS" pitchFamily="66" charset="0"/>
            </a:endParaRPr>
          </a:p>
        </p:txBody>
      </p:sp>
      <p:sp>
        <p:nvSpPr>
          <p:cNvPr id="5128" name="Rectangle 8"/>
          <p:cNvSpPr>
            <a:spLocks noChangeArrowheads="1"/>
          </p:cNvSpPr>
          <p:nvPr/>
        </p:nvSpPr>
        <p:spPr bwMode="auto">
          <a:xfrm>
            <a:off x="364470" y="4072183"/>
            <a:ext cx="2601283" cy="432444"/>
          </a:xfrm>
          <a:prstGeom prst="rect">
            <a:avLst/>
          </a:prstGeom>
          <a:noFill/>
          <a:ln w="28575" algn="ctr">
            <a:solidFill>
              <a:srgbClr val="CCECFF"/>
            </a:solidFill>
            <a:miter lim="800000"/>
            <a:headEnd/>
            <a:tailEnd/>
          </a:ln>
        </p:spPr>
        <p:txBody>
          <a:bodyPr/>
          <a:lstStyle/>
          <a:p>
            <a:pPr algn="ctr" eaLnBrk="1" hangingPunct="1"/>
            <a:r>
              <a:rPr lang="en-US" sz="1800" b="1" dirty="0" err="1">
                <a:solidFill>
                  <a:srgbClr val="99FF33"/>
                </a:solidFill>
                <a:latin typeface="Comic Sans MS" pitchFamily="66" charset="0"/>
              </a:rPr>
              <a:t>Pelaksanaan</a:t>
            </a:r>
            <a:r>
              <a:rPr lang="en-US" sz="1800" b="1" dirty="0">
                <a:solidFill>
                  <a:srgbClr val="99FF33"/>
                </a:solidFill>
                <a:latin typeface="Comic Sans MS" pitchFamily="66" charset="0"/>
              </a:rPr>
              <a:t> + </a:t>
            </a:r>
            <a:r>
              <a:rPr lang="en-US" sz="1800" b="1" dirty="0" err="1">
                <a:solidFill>
                  <a:srgbClr val="99FF33"/>
                </a:solidFill>
                <a:latin typeface="Comic Sans MS" pitchFamily="66" charset="0"/>
              </a:rPr>
              <a:t>Monev</a:t>
            </a:r>
            <a:r>
              <a:rPr lang="en-US" sz="1800" b="1" dirty="0">
                <a:solidFill>
                  <a:srgbClr val="99FF33"/>
                </a:solidFill>
                <a:latin typeface="Comic Sans MS" pitchFamily="66" charset="0"/>
              </a:rPr>
              <a:t> </a:t>
            </a:r>
          </a:p>
        </p:txBody>
      </p:sp>
      <p:sp>
        <p:nvSpPr>
          <p:cNvPr id="5129" name="Rectangle 9"/>
          <p:cNvSpPr>
            <a:spLocks noChangeArrowheads="1"/>
          </p:cNvSpPr>
          <p:nvPr/>
        </p:nvSpPr>
        <p:spPr bwMode="auto">
          <a:xfrm>
            <a:off x="645080" y="4885366"/>
            <a:ext cx="2094896" cy="355670"/>
          </a:xfrm>
          <a:prstGeom prst="rect">
            <a:avLst/>
          </a:prstGeom>
          <a:noFill/>
          <a:ln w="28575" algn="ctr">
            <a:solidFill>
              <a:srgbClr val="CCECFF"/>
            </a:solidFill>
            <a:miter lim="800000"/>
            <a:headEnd/>
            <a:tailEnd/>
          </a:ln>
        </p:spPr>
        <p:txBody>
          <a:bodyPr/>
          <a:lstStyle/>
          <a:p>
            <a:pPr algn="ctr" eaLnBrk="1" hangingPunct="1"/>
            <a:r>
              <a:rPr lang="en-US" b="1">
                <a:solidFill>
                  <a:srgbClr val="99FF33"/>
                </a:solidFill>
                <a:latin typeface="Comic Sans MS" pitchFamily="66" charset="0"/>
              </a:rPr>
              <a:t>Laporan</a:t>
            </a:r>
          </a:p>
        </p:txBody>
      </p:sp>
      <p:sp>
        <p:nvSpPr>
          <p:cNvPr id="5130" name="Rectangle 10"/>
          <p:cNvSpPr>
            <a:spLocks noChangeArrowheads="1"/>
          </p:cNvSpPr>
          <p:nvPr/>
        </p:nvSpPr>
        <p:spPr bwMode="auto">
          <a:xfrm>
            <a:off x="0" y="6409888"/>
            <a:ext cx="914286" cy="430877"/>
          </a:xfrm>
          <a:prstGeom prst="rect">
            <a:avLst/>
          </a:prstGeom>
          <a:noFill/>
          <a:ln w="28575" algn="ctr">
            <a:solidFill>
              <a:srgbClr val="CCECFF"/>
            </a:solidFill>
            <a:miter lim="800000"/>
            <a:headEnd/>
            <a:tailEnd/>
          </a:ln>
        </p:spPr>
        <p:txBody>
          <a:bodyPr lIns="36000" rIns="36000" anchor="ctr"/>
          <a:lstStyle/>
          <a:p>
            <a:pPr algn="ctr" eaLnBrk="1" hangingPunct="1"/>
            <a:r>
              <a:rPr lang="en-US" b="1">
                <a:solidFill>
                  <a:srgbClr val="FFFF66"/>
                </a:solidFill>
                <a:latin typeface="Comic Sans MS" pitchFamily="66" charset="0"/>
              </a:rPr>
              <a:t>PKM-P</a:t>
            </a:r>
          </a:p>
        </p:txBody>
      </p:sp>
      <p:sp>
        <p:nvSpPr>
          <p:cNvPr id="5131" name="Rectangle 11"/>
          <p:cNvSpPr>
            <a:spLocks noChangeArrowheads="1"/>
          </p:cNvSpPr>
          <p:nvPr/>
        </p:nvSpPr>
        <p:spPr bwMode="auto">
          <a:xfrm>
            <a:off x="986814" y="6422422"/>
            <a:ext cx="914286" cy="432444"/>
          </a:xfrm>
          <a:prstGeom prst="rect">
            <a:avLst/>
          </a:prstGeom>
          <a:noFill/>
          <a:ln w="28575" algn="ctr">
            <a:solidFill>
              <a:srgbClr val="CCECFF"/>
            </a:solidFill>
            <a:miter lim="800000"/>
            <a:headEnd/>
            <a:tailEnd/>
          </a:ln>
        </p:spPr>
        <p:txBody>
          <a:bodyPr rIns="36000" anchor="ctr"/>
          <a:lstStyle/>
          <a:p>
            <a:pPr algn="just" eaLnBrk="1" hangingPunct="1"/>
            <a:r>
              <a:rPr lang="en-US" sz="1800" b="1" dirty="0">
                <a:solidFill>
                  <a:srgbClr val="FFFF66"/>
                </a:solidFill>
                <a:latin typeface="Comic Sans MS" pitchFamily="66" charset="0"/>
              </a:rPr>
              <a:t>PKM-T</a:t>
            </a:r>
          </a:p>
        </p:txBody>
      </p:sp>
      <p:sp>
        <p:nvSpPr>
          <p:cNvPr id="5132" name="Rectangle 12"/>
          <p:cNvSpPr>
            <a:spLocks noChangeArrowheads="1"/>
          </p:cNvSpPr>
          <p:nvPr/>
        </p:nvSpPr>
        <p:spPr bwMode="auto">
          <a:xfrm>
            <a:off x="1972915" y="6422422"/>
            <a:ext cx="914286" cy="432444"/>
          </a:xfrm>
          <a:prstGeom prst="rect">
            <a:avLst/>
          </a:prstGeom>
          <a:noFill/>
          <a:ln w="28575" algn="ctr">
            <a:solidFill>
              <a:srgbClr val="CCECFF"/>
            </a:solidFill>
            <a:miter lim="800000"/>
            <a:headEnd/>
            <a:tailEnd/>
          </a:ln>
        </p:spPr>
        <p:txBody>
          <a:bodyPr rIns="36000" anchor="ctr"/>
          <a:lstStyle/>
          <a:p>
            <a:pPr algn="just" eaLnBrk="1" hangingPunct="1"/>
            <a:r>
              <a:rPr lang="en-US" sz="1800" b="1" dirty="0">
                <a:solidFill>
                  <a:srgbClr val="FFFF66"/>
                </a:solidFill>
                <a:latin typeface="Comic Sans MS" pitchFamily="66" charset="0"/>
              </a:rPr>
              <a:t>PKM-K</a:t>
            </a:r>
          </a:p>
        </p:txBody>
      </p:sp>
      <p:sp>
        <p:nvSpPr>
          <p:cNvPr id="5133" name="Rectangle 13"/>
          <p:cNvSpPr>
            <a:spLocks noChangeArrowheads="1"/>
          </p:cNvSpPr>
          <p:nvPr/>
        </p:nvSpPr>
        <p:spPr bwMode="auto">
          <a:xfrm>
            <a:off x="2948439" y="6434957"/>
            <a:ext cx="914286" cy="432444"/>
          </a:xfrm>
          <a:prstGeom prst="rect">
            <a:avLst/>
          </a:prstGeom>
          <a:noFill/>
          <a:ln w="28575" algn="ctr">
            <a:solidFill>
              <a:srgbClr val="CCECFF"/>
            </a:solidFill>
            <a:miter lim="800000"/>
            <a:headEnd/>
            <a:tailEnd/>
          </a:ln>
        </p:spPr>
        <p:txBody>
          <a:bodyPr lIns="18000" tIns="10800" rIns="36000" bIns="10800" anchor="ctr"/>
          <a:lstStyle/>
          <a:p>
            <a:pPr algn="ctr" eaLnBrk="1" hangingPunct="1"/>
            <a:r>
              <a:rPr lang="en-US" sz="1800" b="1" dirty="0">
                <a:solidFill>
                  <a:srgbClr val="FFFF66"/>
                </a:solidFill>
                <a:latin typeface="Comic Sans MS" pitchFamily="66" charset="0"/>
              </a:rPr>
              <a:t>PKM-M</a:t>
            </a:r>
          </a:p>
        </p:txBody>
      </p:sp>
      <p:sp>
        <p:nvSpPr>
          <p:cNvPr id="5134" name="Rectangle 14"/>
          <p:cNvSpPr>
            <a:spLocks noChangeArrowheads="1"/>
          </p:cNvSpPr>
          <p:nvPr/>
        </p:nvSpPr>
        <p:spPr bwMode="auto">
          <a:xfrm>
            <a:off x="6347582" y="2530426"/>
            <a:ext cx="2610959" cy="824151"/>
          </a:xfrm>
          <a:prstGeom prst="rect">
            <a:avLst/>
          </a:prstGeom>
          <a:solidFill>
            <a:srgbClr val="0000CC"/>
          </a:solidFill>
          <a:ln w="28575" algn="ctr">
            <a:solidFill>
              <a:srgbClr val="CCECFF"/>
            </a:solidFill>
            <a:miter lim="800000"/>
            <a:headEnd/>
            <a:tailEnd/>
          </a:ln>
        </p:spPr>
        <p:txBody>
          <a:bodyPr/>
          <a:lstStyle/>
          <a:p>
            <a:pPr algn="ctr" eaLnBrk="1" hangingPunct="1"/>
            <a:r>
              <a:rPr lang="en-US" sz="1600" b="1">
                <a:solidFill>
                  <a:srgbClr val="99FF33"/>
                </a:solidFill>
                <a:latin typeface="Comic Sans MS" pitchFamily="66" charset="0"/>
              </a:rPr>
              <a:t>Pengusul telah memiliki kegiatan yang sudah selesai dilaksanakan</a:t>
            </a:r>
          </a:p>
        </p:txBody>
      </p:sp>
      <p:sp>
        <p:nvSpPr>
          <p:cNvPr id="5135" name="Rectangle 15"/>
          <p:cNvSpPr>
            <a:spLocks noChangeArrowheads="1"/>
          </p:cNvSpPr>
          <p:nvPr/>
        </p:nvSpPr>
        <p:spPr bwMode="auto">
          <a:xfrm>
            <a:off x="6141156" y="3898264"/>
            <a:ext cx="3002844" cy="935396"/>
          </a:xfrm>
          <a:prstGeom prst="rect">
            <a:avLst/>
          </a:prstGeom>
          <a:solidFill>
            <a:srgbClr val="0000CC"/>
          </a:solidFill>
          <a:ln w="28575" algn="ctr">
            <a:solidFill>
              <a:srgbClr val="CCECFF"/>
            </a:solidFill>
            <a:miter lim="800000"/>
            <a:headEnd/>
            <a:tailEnd/>
          </a:ln>
        </p:spPr>
        <p:txBody>
          <a:bodyPr/>
          <a:lstStyle/>
          <a:p>
            <a:pPr algn="ctr" eaLnBrk="1" hangingPunct="1"/>
            <a:r>
              <a:rPr lang="id-ID" sz="1600" b="1">
                <a:solidFill>
                  <a:srgbClr val="99FF33"/>
                </a:solidFill>
                <a:latin typeface="Comic Sans MS" pitchFamily="66" charset="0"/>
              </a:rPr>
              <a:t>Hasil k</a:t>
            </a:r>
            <a:r>
              <a:rPr lang="en-US" sz="1600" b="1">
                <a:solidFill>
                  <a:srgbClr val="99FF33"/>
                </a:solidFill>
                <a:latin typeface="Comic Sans MS" pitchFamily="66" charset="0"/>
              </a:rPr>
              <a:t>egiatan ditulis dalam bentuk Artikel Ilmiah</a:t>
            </a:r>
            <a:r>
              <a:rPr lang="id-ID" sz="1600" b="1">
                <a:solidFill>
                  <a:srgbClr val="99FF33"/>
                </a:solidFill>
                <a:latin typeface="Comic Sans MS" pitchFamily="66" charset="0"/>
              </a:rPr>
              <a:t>,</a:t>
            </a:r>
            <a:r>
              <a:rPr lang="en-US" sz="1600" b="1">
                <a:solidFill>
                  <a:srgbClr val="99FF33"/>
                </a:solidFill>
                <a:latin typeface="Comic Sans MS" pitchFamily="66" charset="0"/>
              </a:rPr>
              <a:t> </a:t>
            </a:r>
            <a:r>
              <a:rPr lang="id-ID" sz="1600" b="1">
                <a:solidFill>
                  <a:srgbClr val="99FF33"/>
                </a:solidFill>
                <a:latin typeface="Comic Sans MS" pitchFamily="66" charset="0"/>
              </a:rPr>
              <a:t>lalu</a:t>
            </a:r>
            <a:r>
              <a:rPr lang="en-US" sz="1600" b="1">
                <a:solidFill>
                  <a:srgbClr val="99FF33"/>
                </a:solidFill>
                <a:latin typeface="Comic Sans MS" pitchFamily="66" charset="0"/>
              </a:rPr>
              <a:t> dikirim sbg usulan artikel</a:t>
            </a:r>
          </a:p>
        </p:txBody>
      </p:sp>
      <p:sp>
        <p:nvSpPr>
          <p:cNvPr id="5136" name="Rectangle 16"/>
          <p:cNvSpPr>
            <a:spLocks noChangeArrowheads="1"/>
          </p:cNvSpPr>
          <p:nvPr/>
        </p:nvSpPr>
        <p:spPr bwMode="auto">
          <a:xfrm>
            <a:off x="7736115" y="6425556"/>
            <a:ext cx="1070832" cy="432444"/>
          </a:xfrm>
          <a:prstGeom prst="rect">
            <a:avLst/>
          </a:prstGeom>
          <a:solidFill>
            <a:srgbClr val="0000CC"/>
          </a:solidFill>
          <a:ln w="28575" algn="ctr">
            <a:solidFill>
              <a:srgbClr val="CCECFF"/>
            </a:solidFill>
            <a:miter lim="800000"/>
            <a:headEnd/>
            <a:tailEnd/>
          </a:ln>
        </p:spPr>
        <p:txBody>
          <a:bodyPr lIns="18000" tIns="10800" rIns="18000" bIns="10800" anchor="ctr"/>
          <a:lstStyle/>
          <a:p>
            <a:pPr algn="ctr" eaLnBrk="1" hangingPunct="1"/>
            <a:r>
              <a:rPr lang="en-US" b="1">
                <a:solidFill>
                  <a:srgbClr val="FFCCFF"/>
                </a:solidFill>
                <a:latin typeface="Comic Sans MS" pitchFamily="66" charset="0"/>
              </a:rPr>
              <a:t>PKM-AI</a:t>
            </a:r>
          </a:p>
        </p:txBody>
      </p:sp>
      <p:sp>
        <p:nvSpPr>
          <p:cNvPr id="5139" name="AutoShape 19"/>
          <p:cNvSpPr>
            <a:spLocks noChangeArrowheads="1"/>
          </p:cNvSpPr>
          <p:nvPr/>
        </p:nvSpPr>
        <p:spPr bwMode="auto">
          <a:xfrm>
            <a:off x="1524000" y="1933464"/>
            <a:ext cx="258032" cy="244425"/>
          </a:xfrm>
          <a:prstGeom prst="downArrow">
            <a:avLst>
              <a:gd name="adj1" fmla="val 50000"/>
              <a:gd name="adj2" fmla="val 25000"/>
            </a:avLst>
          </a:prstGeom>
          <a:solidFill>
            <a:srgbClr val="FFFF66"/>
          </a:solidFill>
          <a:ln w="38100" algn="ctr">
            <a:solidFill>
              <a:srgbClr val="FFFF66"/>
            </a:solidFill>
            <a:miter lim="800000"/>
            <a:headEnd/>
            <a:tailEnd/>
          </a:ln>
        </p:spPr>
        <p:txBody>
          <a:bodyPr wrap="none" anchor="ctr"/>
          <a:lstStyle/>
          <a:p>
            <a:endParaRPr lang="id-ID"/>
          </a:p>
        </p:txBody>
      </p:sp>
      <p:sp>
        <p:nvSpPr>
          <p:cNvPr id="5140" name="AutoShape 20"/>
          <p:cNvSpPr>
            <a:spLocks noChangeArrowheads="1"/>
          </p:cNvSpPr>
          <p:nvPr/>
        </p:nvSpPr>
        <p:spPr bwMode="auto">
          <a:xfrm>
            <a:off x="1527226" y="2903330"/>
            <a:ext cx="258032" cy="244425"/>
          </a:xfrm>
          <a:prstGeom prst="downArrow">
            <a:avLst>
              <a:gd name="adj1" fmla="val 50000"/>
              <a:gd name="adj2" fmla="val 25000"/>
            </a:avLst>
          </a:prstGeom>
          <a:solidFill>
            <a:srgbClr val="FFFF66"/>
          </a:solidFill>
          <a:ln w="38100" algn="ctr">
            <a:solidFill>
              <a:srgbClr val="FFFF66"/>
            </a:solidFill>
            <a:miter lim="800000"/>
            <a:headEnd/>
            <a:tailEnd/>
          </a:ln>
        </p:spPr>
        <p:txBody>
          <a:bodyPr wrap="none" anchor="ctr"/>
          <a:lstStyle/>
          <a:p>
            <a:endParaRPr lang="id-ID"/>
          </a:p>
        </p:txBody>
      </p:sp>
      <p:sp>
        <p:nvSpPr>
          <p:cNvPr id="5141" name="AutoShape 21"/>
          <p:cNvSpPr>
            <a:spLocks noChangeArrowheads="1"/>
          </p:cNvSpPr>
          <p:nvPr/>
        </p:nvSpPr>
        <p:spPr bwMode="auto">
          <a:xfrm>
            <a:off x="1549804" y="3750983"/>
            <a:ext cx="258032" cy="244425"/>
          </a:xfrm>
          <a:prstGeom prst="downArrow">
            <a:avLst>
              <a:gd name="adj1" fmla="val 50000"/>
              <a:gd name="adj2" fmla="val 25000"/>
            </a:avLst>
          </a:prstGeom>
          <a:solidFill>
            <a:srgbClr val="FFFF66"/>
          </a:solidFill>
          <a:ln w="38100" algn="ctr">
            <a:solidFill>
              <a:srgbClr val="FFFF66"/>
            </a:solidFill>
            <a:miter lim="800000"/>
            <a:headEnd/>
            <a:tailEnd/>
          </a:ln>
        </p:spPr>
        <p:txBody>
          <a:bodyPr wrap="none" anchor="ctr"/>
          <a:lstStyle/>
          <a:p>
            <a:endParaRPr lang="id-ID"/>
          </a:p>
        </p:txBody>
      </p:sp>
      <p:sp>
        <p:nvSpPr>
          <p:cNvPr id="5142" name="AutoShape 22"/>
          <p:cNvSpPr>
            <a:spLocks noChangeArrowheads="1"/>
          </p:cNvSpPr>
          <p:nvPr/>
        </p:nvSpPr>
        <p:spPr bwMode="auto">
          <a:xfrm>
            <a:off x="1536902" y="4567300"/>
            <a:ext cx="258032" cy="244425"/>
          </a:xfrm>
          <a:prstGeom prst="downArrow">
            <a:avLst>
              <a:gd name="adj1" fmla="val 50000"/>
              <a:gd name="adj2" fmla="val 25000"/>
            </a:avLst>
          </a:prstGeom>
          <a:solidFill>
            <a:srgbClr val="FFFF66"/>
          </a:solidFill>
          <a:ln w="38100" algn="ctr">
            <a:solidFill>
              <a:srgbClr val="FFFF66"/>
            </a:solidFill>
            <a:miter lim="800000"/>
            <a:headEnd/>
            <a:tailEnd/>
          </a:ln>
        </p:spPr>
        <p:txBody>
          <a:bodyPr wrap="none" anchor="ctr"/>
          <a:lstStyle/>
          <a:p>
            <a:endParaRPr lang="id-ID"/>
          </a:p>
        </p:txBody>
      </p:sp>
      <p:sp>
        <p:nvSpPr>
          <p:cNvPr id="5143" name="Line 23"/>
          <p:cNvSpPr>
            <a:spLocks noChangeShapeType="1"/>
          </p:cNvSpPr>
          <p:nvPr/>
        </p:nvSpPr>
        <p:spPr bwMode="auto">
          <a:xfrm flipH="1">
            <a:off x="475746" y="6051136"/>
            <a:ext cx="925239" cy="291378"/>
          </a:xfrm>
          <a:prstGeom prst="line">
            <a:avLst/>
          </a:prstGeom>
          <a:noFill/>
          <a:ln w="38100">
            <a:solidFill>
              <a:srgbClr val="FFFF66"/>
            </a:solidFill>
            <a:round/>
            <a:headEnd/>
            <a:tailEnd type="triangle" w="med" len="lg"/>
          </a:ln>
        </p:spPr>
        <p:txBody>
          <a:bodyPr wrap="none" anchor="ctr"/>
          <a:lstStyle/>
          <a:p>
            <a:endParaRPr lang="id-ID"/>
          </a:p>
        </p:txBody>
      </p:sp>
      <p:sp>
        <p:nvSpPr>
          <p:cNvPr id="5144" name="Line 24"/>
          <p:cNvSpPr>
            <a:spLocks noChangeShapeType="1"/>
          </p:cNvSpPr>
          <p:nvPr/>
        </p:nvSpPr>
        <p:spPr bwMode="auto">
          <a:xfrm flipH="1">
            <a:off x="1471150" y="6051136"/>
            <a:ext cx="112572" cy="331937"/>
          </a:xfrm>
          <a:prstGeom prst="line">
            <a:avLst/>
          </a:prstGeom>
          <a:noFill/>
          <a:ln w="38100">
            <a:solidFill>
              <a:srgbClr val="FFFF66"/>
            </a:solidFill>
            <a:round/>
            <a:headEnd/>
            <a:tailEnd type="triangle" w="med" len="lg"/>
          </a:ln>
        </p:spPr>
        <p:txBody>
          <a:bodyPr wrap="none" anchor="ctr"/>
          <a:lstStyle/>
          <a:p>
            <a:endParaRPr lang="id-ID"/>
          </a:p>
        </p:txBody>
      </p:sp>
      <p:sp>
        <p:nvSpPr>
          <p:cNvPr id="5145" name="Line 25"/>
          <p:cNvSpPr>
            <a:spLocks noChangeShapeType="1"/>
          </p:cNvSpPr>
          <p:nvPr/>
        </p:nvSpPr>
        <p:spPr bwMode="auto">
          <a:xfrm>
            <a:off x="1720777" y="6051136"/>
            <a:ext cx="746177" cy="325488"/>
          </a:xfrm>
          <a:prstGeom prst="line">
            <a:avLst/>
          </a:prstGeom>
          <a:noFill/>
          <a:ln w="38100">
            <a:solidFill>
              <a:srgbClr val="FFFF66"/>
            </a:solidFill>
            <a:round/>
            <a:headEnd/>
            <a:tailEnd type="triangle" w="med" len="lg"/>
          </a:ln>
        </p:spPr>
        <p:txBody>
          <a:bodyPr wrap="none" anchor="ctr"/>
          <a:lstStyle/>
          <a:p>
            <a:endParaRPr lang="id-ID"/>
          </a:p>
        </p:txBody>
      </p:sp>
      <p:sp>
        <p:nvSpPr>
          <p:cNvPr id="5146" name="Line 26"/>
          <p:cNvSpPr>
            <a:spLocks noChangeShapeType="1"/>
          </p:cNvSpPr>
          <p:nvPr/>
        </p:nvSpPr>
        <p:spPr bwMode="auto">
          <a:xfrm>
            <a:off x="1918742" y="6051135"/>
            <a:ext cx="1514403" cy="341339"/>
          </a:xfrm>
          <a:prstGeom prst="line">
            <a:avLst/>
          </a:prstGeom>
          <a:noFill/>
          <a:ln w="38100">
            <a:solidFill>
              <a:srgbClr val="FFFF66"/>
            </a:solidFill>
            <a:round/>
            <a:headEnd/>
            <a:tailEnd type="triangle" w="med" len="lg"/>
          </a:ln>
        </p:spPr>
        <p:txBody>
          <a:bodyPr wrap="none" anchor="ctr"/>
          <a:lstStyle/>
          <a:p>
            <a:endParaRPr lang="id-ID"/>
          </a:p>
        </p:txBody>
      </p:sp>
      <p:sp>
        <p:nvSpPr>
          <p:cNvPr id="5147" name="AutoShape 27"/>
          <p:cNvSpPr>
            <a:spLocks noChangeArrowheads="1"/>
          </p:cNvSpPr>
          <p:nvPr/>
        </p:nvSpPr>
        <p:spPr bwMode="auto">
          <a:xfrm>
            <a:off x="7389384" y="2265631"/>
            <a:ext cx="258032" cy="244425"/>
          </a:xfrm>
          <a:prstGeom prst="downArrow">
            <a:avLst>
              <a:gd name="adj1" fmla="val 50000"/>
              <a:gd name="adj2" fmla="val 25000"/>
            </a:avLst>
          </a:prstGeom>
          <a:solidFill>
            <a:srgbClr val="FFCCFF"/>
          </a:solidFill>
          <a:ln w="38100" algn="ctr">
            <a:solidFill>
              <a:srgbClr val="FFCCFF"/>
            </a:solidFill>
            <a:miter lim="800000"/>
            <a:headEnd/>
            <a:tailEnd/>
          </a:ln>
        </p:spPr>
        <p:txBody>
          <a:bodyPr wrap="none" anchor="ctr"/>
          <a:lstStyle/>
          <a:p>
            <a:endParaRPr lang="id-ID"/>
          </a:p>
        </p:txBody>
      </p:sp>
      <p:sp>
        <p:nvSpPr>
          <p:cNvPr id="5148" name="AutoShape 28"/>
          <p:cNvSpPr>
            <a:spLocks noChangeArrowheads="1"/>
          </p:cNvSpPr>
          <p:nvPr/>
        </p:nvSpPr>
        <p:spPr bwMode="auto">
          <a:xfrm>
            <a:off x="7403899" y="3536328"/>
            <a:ext cx="258032" cy="244425"/>
          </a:xfrm>
          <a:prstGeom prst="downArrow">
            <a:avLst>
              <a:gd name="adj1" fmla="val 50000"/>
              <a:gd name="adj2" fmla="val 25000"/>
            </a:avLst>
          </a:prstGeom>
          <a:solidFill>
            <a:srgbClr val="FFCCFF"/>
          </a:solidFill>
          <a:ln w="38100" algn="ctr">
            <a:solidFill>
              <a:srgbClr val="FFCCFF"/>
            </a:solidFill>
            <a:miter lim="800000"/>
            <a:headEnd/>
            <a:tailEnd/>
          </a:ln>
        </p:spPr>
        <p:txBody>
          <a:bodyPr wrap="none" anchor="ctr"/>
          <a:lstStyle/>
          <a:p>
            <a:endParaRPr lang="id-ID"/>
          </a:p>
        </p:txBody>
      </p:sp>
      <p:sp>
        <p:nvSpPr>
          <p:cNvPr id="5149" name="AutoShape 29"/>
          <p:cNvSpPr>
            <a:spLocks noChangeArrowheads="1"/>
          </p:cNvSpPr>
          <p:nvPr/>
        </p:nvSpPr>
        <p:spPr bwMode="auto">
          <a:xfrm>
            <a:off x="7476470" y="4948038"/>
            <a:ext cx="258032" cy="244425"/>
          </a:xfrm>
          <a:prstGeom prst="downArrow">
            <a:avLst>
              <a:gd name="adj1" fmla="val 50000"/>
              <a:gd name="adj2" fmla="val 25000"/>
            </a:avLst>
          </a:prstGeom>
          <a:solidFill>
            <a:srgbClr val="FFCCFF"/>
          </a:solidFill>
          <a:ln w="38100" algn="ctr">
            <a:solidFill>
              <a:srgbClr val="FFCCFF"/>
            </a:solidFill>
            <a:miter lim="800000"/>
            <a:headEnd/>
            <a:tailEnd/>
          </a:ln>
        </p:spPr>
        <p:txBody>
          <a:bodyPr wrap="none" anchor="ctr"/>
          <a:lstStyle/>
          <a:p>
            <a:endParaRPr lang="id-ID"/>
          </a:p>
        </p:txBody>
      </p:sp>
      <p:sp>
        <p:nvSpPr>
          <p:cNvPr id="5150" name="AutoShape 30"/>
          <p:cNvSpPr>
            <a:spLocks noChangeArrowheads="1"/>
          </p:cNvSpPr>
          <p:nvPr/>
        </p:nvSpPr>
        <p:spPr bwMode="auto">
          <a:xfrm>
            <a:off x="7828038" y="5856798"/>
            <a:ext cx="245130" cy="352536"/>
          </a:xfrm>
          <a:prstGeom prst="downArrow">
            <a:avLst>
              <a:gd name="adj1" fmla="val 50000"/>
              <a:gd name="adj2" fmla="val 37007"/>
            </a:avLst>
          </a:prstGeom>
          <a:solidFill>
            <a:srgbClr val="FFCCFF"/>
          </a:solidFill>
          <a:ln w="38100" algn="ctr">
            <a:solidFill>
              <a:srgbClr val="FFCCFF"/>
            </a:solidFill>
            <a:miter lim="800000"/>
            <a:headEnd/>
            <a:tailEnd/>
          </a:ln>
        </p:spPr>
        <p:txBody>
          <a:bodyPr wrap="none" anchor="ctr"/>
          <a:lstStyle/>
          <a:p>
            <a:endParaRPr lang="id-ID"/>
          </a:p>
        </p:txBody>
      </p:sp>
      <p:sp>
        <p:nvSpPr>
          <p:cNvPr id="5151" name="Rectangle 31"/>
          <p:cNvSpPr>
            <a:spLocks noChangeArrowheads="1"/>
          </p:cNvSpPr>
          <p:nvPr/>
        </p:nvSpPr>
        <p:spPr bwMode="auto">
          <a:xfrm>
            <a:off x="1003098" y="5613940"/>
            <a:ext cx="1483683" cy="355669"/>
          </a:xfrm>
          <a:prstGeom prst="rect">
            <a:avLst/>
          </a:prstGeom>
          <a:noFill/>
          <a:ln w="28575" algn="ctr">
            <a:solidFill>
              <a:srgbClr val="CCECFF"/>
            </a:solidFill>
            <a:miter lim="800000"/>
            <a:headEnd/>
            <a:tailEnd/>
          </a:ln>
        </p:spPr>
        <p:txBody>
          <a:bodyPr/>
          <a:lstStyle/>
          <a:p>
            <a:pPr algn="ctr" eaLnBrk="1" hangingPunct="1"/>
            <a:r>
              <a:rPr lang="en-US" b="1">
                <a:solidFill>
                  <a:srgbClr val="99FF33"/>
                </a:solidFill>
                <a:latin typeface="Comic Sans MS" pitchFamily="66" charset="0"/>
              </a:rPr>
              <a:t>PIMNAS</a:t>
            </a:r>
          </a:p>
        </p:txBody>
      </p:sp>
      <p:sp>
        <p:nvSpPr>
          <p:cNvPr id="5152" name="AutoShape 32"/>
          <p:cNvSpPr>
            <a:spLocks noChangeArrowheads="1"/>
          </p:cNvSpPr>
          <p:nvPr/>
        </p:nvSpPr>
        <p:spPr bwMode="auto">
          <a:xfrm>
            <a:off x="1577219" y="5308408"/>
            <a:ext cx="258032" cy="244425"/>
          </a:xfrm>
          <a:prstGeom prst="downArrow">
            <a:avLst>
              <a:gd name="adj1" fmla="val 50000"/>
              <a:gd name="adj2" fmla="val 25000"/>
            </a:avLst>
          </a:prstGeom>
          <a:solidFill>
            <a:srgbClr val="FFFF66"/>
          </a:solidFill>
          <a:ln w="38100" algn="ctr">
            <a:solidFill>
              <a:srgbClr val="FFFF66"/>
            </a:solidFill>
            <a:miter lim="800000"/>
            <a:headEnd/>
            <a:tailEnd/>
          </a:ln>
        </p:spPr>
        <p:txBody>
          <a:bodyPr wrap="none" anchor="ctr"/>
          <a:lstStyle/>
          <a:p>
            <a:endParaRPr lang="id-ID"/>
          </a:p>
        </p:txBody>
      </p:sp>
      <p:sp>
        <p:nvSpPr>
          <p:cNvPr id="5153" name="Rectangle 33"/>
          <p:cNvSpPr>
            <a:spLocks noChangeArrowheads="1"/>
          </p:cNvSpPr>
          <p:nvPr/>
        </p:nvSpPr>
        <p:spPr bwMode="auto">
          <a:xfrm>
            <a:off x="3341511" y="1197056"/>
            <a:ext cx="2573867" cy="811616"/>
          </a:xfrm>
          <a:prstGeom prst="rect">
            <a:avLst/>
          </a:prstGeom>
          <a:solidFill>
            <a:srgbClr val="EDFD55"/>
          </a:solidFill>
          <a:ln w="28575" algn="ctr">
            <a:solidFill>
              <a:srgbClr val="CCECFF"/>
            </a:solidFill>
            <a:miter lim="800000"/>
            <a:headEnd/>
            <a:tailEnd/>
          </a:ln>
        </p:spPr>
        <p:txBody>
          <a:bodyPr/>
          <a:lstStyle/>
          <a:p>
            <a:pPr algn="ctr" eaLnBrk="1" hangingPunct="1"/>
            <a:r>
              <a:rPr lang="en-US" sz="1600" b="1">
                <a:solidFill>
                  <a:srgbClr val="800000"/>
                </a:solidFill>
                <a:latin typeface="Comic Sans MS" pitchFamily="66" charset="0"/>
              </a:rPr>
              <a:t>Kreativitas dalam menuangkan </a:t>
            </a:r>
            <a:r>
              <a:rPr lang="en-US" sz="1600" b="1" u="sng">
                <a:solidFill>
                  <a:srgbClr val="800000"/>
                </a:solidFill>
                <a:latin typeface="Comic Sans MS" pitchFamily="66" charset="0"/>
              </a:rPr>
              <a:t>ide/ gagasan</a:t>
            </a:r>
            <a:r>
              <a:rPr lang="en-US" sz="1600" b="1">
                <a:solidFill>
                  <a:srgbClr val="800000"/>
                </a:solidFill>
                <a:latin typeface="Comic Sans MS" pitchFamily="66" charset="0"/>
              </a:rPr>
              <a:t> secara tertulis</a:t>
            </a:r>
          </a:p>
        </p:txBody>
      </p:sp>
      <p:sp>
        <p:nvSpPr>
          <p:cNvPr id="5154" name="Rectangle 34"/>
          <p:cNvSpPr>
            <a:spLocks noChangeArrowheads="1"/>
          </p:cNvSpPr>
          <p:nvPr/>
        </p:nvSpPr>
        <p:spPr bwMode="auto">
          <a:xfrm>
            <a:off x="3294743" y="2411347"/>
            <a:ext cx="2638375" cy="562490"/>
          </a:xfrm>
          <a:prstGeom prst="rect">
            <a:avLst/>
          </a:prstGeom>
          <a:solidFill>
            <a:srgbClr val="EDFD55"/>
          </a:solidFill>
          <a:ln w="28575" algn="ctr">
            <a:solidFill>
              <a:srgbClr val="CCECFF"/>
            </a:solidFill>
            <a:miter lim="800000"/>
            <a:headEnd/>
            <a:tailEnd/>
          </a:ln>
        </p:spPr>
        <p:txBody>
          <a:bodyPr/>
          <a:lstStyle/>
          <a:p>
            <a:pPr algn="ctr" eaLnBrk="1" hangingPunct="1"/>
            <a:r>
              <a:rPr lang="en-US" sz="1600" b="1">
                <a:solidFill>
                  <a:srgbClr val="000000"/>
                </a:solidFill>
                <a:latin typeface="Comic Sans MS" pitchFamily="66" charset="0"/>
              </a:rPr>
              <a:t>Bukan merupakan hasil penelitian eksperimental</a:t>
            </a:r>
          </a:p>
        </p:txBody>
      </p:sp>
      <p:sp>
        <p:nvSpPr>
          <p:cNvPr id="5155" name="AutoShape 35"/>
          <p:cNvSpPr>
            <a:spLocks noChangeArrowheads="1"/>
          </p:cNvSpPr>
          <p:nvPr/>
        </p:nvSpPr>
        <p:spPr bwMode="auto">
          <a:xfrm>
            <a:off x="4481689" y="2047843"/>
            <a:ext cx="258032" cy="244425"/>
          </a:xfrm>
          <a:prstGeom prst="downArrow">
            <a:avLst>
              <a:gd name="adj1" fmla="val 50000"/>
              <a:gd name="adj2" fmla="val 25000"/>
            </a:avLst>
          </a:prstGeom>
          <a:solidFill>
            <a:schemeClr val="folHlink"/>
          </a:solidFill>
          <a:ln w="38100" algn="ctr">
            <a:solidFill>
              <a:schemeClr val="folHlink"/>
            </a:solidFill>
            <a:miter lim="800000"/>
            <a:headEnd/>
            <a:tailEnd/>
          </a:ln>
        </p:spPr>
        <p:txBody>
          <a:bodyPr wrap="none" anchor="ctr"/>
          <a:lstStyle/>
          <a:p>
            <a:endParaRPr lang="id-ID"/>
          </a:p>
        </p:txBody>
      </p:sp>
      <p:sp>
        <p:nvSpPr>
          <p:cNvPr id="5156" name="Rectangle 36"/>
          <p:cNvSpPr>
            <a:spLocks noChangeArrowheads="1"/>
          </p:cNvSpPr>
          <p:nvPr/>
        </p:nvSpPr>
        <p:spPr bwMode="auto">
          <a:xfrm>
            <a:off x="3057676" y="3340475"/>
            <a:ext cx="2906083" cy="562491"/>
          </a:xfrm>
          <a:prstGeom prst="rect">
            <a:avLst/>
          </a:prstGeom>
          <a:solidFill>
            <a:srgbClr val="EDFD55"/>
          </a:solidFill>
          <a:ln w="28575" algn="ctr">
            <a:solidFill>
              <a:srgbClr val="CCECFF"/>
            </a:solidFill>
            <a:miter lim="800000"/>
            <a:headEnd/>
            <a:tailEnd/>
          </a:ln>
        </p:spPr>
        <p:txBody>
          <a:bodyPr/>
          <a:lstStyle/>
          <a:p>
            <a:pPr algn="ctr" eaLnBrk="1" hangingPunct="1"/>
            <a:r>
              <a:rPr lang="en-US" sz="1600" b="1">
                <a:solidFill>
                  <a:srgbClr val="800000"/>
                </a:solidFill>
                <a:latin typeface="Comic Sans MS" pitchFamily="66" charset="0"/>
              </a:rPr>
              <a:t>Didukung dengan sumber data dan pustaka memadai</a:t>
            </a:r>
          </a:p>
        </p:txBody>
      </p:sp>
      <p:sp>
        <p:nvSpPr>
          <p:cNvPr id="5157" name="AutoShape 37"/>
          <p:cNvSpPr>
            <a:spLocks noChangeArrowheads="1"/>
          </p:cNvSpPr>
          <p:nvPr/>
        </p:nvSpPr>
        <p:spPr bwMode="auto">
          <a:xfrm>
            <a:off x="4486527" y="3028676"/>
            <a:ext cx="258032" cy="244425"/>
          </a:xfrm>
          <a:prstGeom prst="downArrow">
            <a:avLst>
              <a:gd name="adj1" fmla="val 50000"/>
              <a:gd name="adj2" fmla="val 25000"/>
            </a:avLst>
          </a:prstGeom>
          <a:solidFill>
            <a:schemeClr val="folHlink"/>
          </a:solidFill>
          <a:ln w="38100" algn="ctr">
            <a:solidFill>
              <a:schemeClr val="folHlink"/>
            </a:solidFill>
            <a:miter lim="800000"/>
            <a:headEnd/>
            <a:tailEnd/>
          </a:ln>
        </p:spPr>
        <p:txBody>
          <a:bodyPr wrap="none" anchor="ctr"/>
          <a:lstStyle/>
          <a:p>
            <a:endParaRPr lang="id-ID"/>
          </a:p>
        </p:txBody>
      </p:sp>
      <p:sp>
        <p:nvSpPr>
          <p:cNvPr id="5158" name="Rectangle 38"/>
          <p:cNvSpPr>
            <a:spLocks noChangeArrowheads="1"/>
          </p:cNvSpPr>
          <p:nvPr/>
        </p:nvSpPr>
        <p:spPr bwMode="auto">
          <a:xfrm>
            <a:off x="3072191" y="4299372"/>
            <a:ext cx="2917371" cy="748943"/>
          </a:xfrm>
          <a:prstGeom prst="rect">
            <a:avLst/>
          </a:prstGeom>
          <a:solidFill>
            <a:srgbClr val="EDFD55"/>
          </a:solidFill>
          <a:ln w="28575" algn="ctr">
            <a:solidFill>
              <a:srgbClr val="CCECFF"/>
            </a:solidFill>
            <a:miter lim="800000"/>
            <a:headEnd/>
            <a:tailEnd/>
          </a:ln>
        </p:spPr>
        <p:txBody>
          <a:bodyPr/>
          <a:lstStyle/>
          <a:p>
            <a:pPr algn="ctr" eaLnBrk="1" hangingPunct="1"/>
            <a:r>
              <a:rPr lang="en-US" sz="1600" b="1">
                <a:solidFill>
                  <a:srgbClr val="800000"/>
                </a:solidFill>
                <a:latin typeface="Comic Sans MS" pitchFamily="66" charset="0"/>
              </a:rPr>
              <a:t>Ditulis dlm bentuk gagasan tertulis sesuai format yang ditetapkan</a:t>
            </a:r>
          </a:p>
        </p:txBody>
      </p:sp>
      <p:sp>
        <p:nvSpPr>
          <p:cNvPr id="5159" name="AutoShape 39"/>
          <p:cNvSpPr>
            <a:spLocks noChangeArrowheads="1"/>
          </p:cNvSpPr>
          <p:nvPr/>
        </p:nvSpPr>
        <p:spPr bwMode="auto">
          <a:xfrm>
            <a:off x="4501042" y="3948403"/>
            <a:ext cx="258032" cy="244425"/>
          </a:xfrm>
          <a:prstGeom prst="downArrow">
            <a:avLst>
              <a:gd name="adj1" fmla="val 50000"/>
              <a:gd name="adj2" fmla="val 25000"/>
            </a:avLst>
          </a:prstGeom>
          <a:solidFill>
            <a:schemeClr val="folHlink"/>
          </a:solidFill>
          <a:ln w="38100" algn="ctr">
            <a:solidFill>
              <a:schemeClr val="folHlink"/>
            </a:solidFill>
            <a:miter lim="800000"/>
            <a:headEnd/>
            <a:tailEnd/>
          </a:ln>
        </p:spPr>
        <p:txBody>
          <a:bodyPr wrap="none" anchor="ctr"/>
          <a:lstStyle/>
          <a:p>
            <a:endParaRPr lang="id-ID"/>
          </a:p>
        </p:txBody>
      </p:sp>
      <p:sp>
        <p:nvSpPr>
          <p:cNvPr id="5160" name="AutoShape 40"/>
          <p:cNvSpPr>
            <a:spLocks noChangeArrowheads="1"/>
          </p:cNvSpPr>
          <p:nvPr/>
        </p:nvSpPr>
        <p:spPr bwMode="auto">
          <a:xfrm>
            <a:off x="4492978" y="5084352"/>
            <a:ext cx="258032" cy="244425"/>
          </a:xfrm>
          <a:prstGeom prst="downArrow">
            <a:avLst>
              <a:gd name="adj1" fmla="val 50000"/>
              <a:gd name="adj2" fmla="val 25000"/>
            </a:avLst>
          </a:prstGeom>
          <a:solidFill>
            <a:schemeClr val="folHlink"/>
          </a:solidFill>
          <a:ln w="38100" algn="ctr">
            <a:solidFill>
              <a:schemeClr val="folHlink"/>
            </a:solidFill>
            <a:miter lim="800000"/>
            <a:headEnd/>
            <a:tailEnd/>
          </a:ln>
        </p:spPr>
        <p:txBody>
          <a:bodyPr wrap="none" anchor="ctr"/>
          <a:lstStyle/>
          <a:p>
            <a:endParaRPr lang="id-ID"/>
          </a:p>
        </p:txBody>
      </p:sp>
      <p:sp>
        <p:nvSpPr>
          <p:cNvPr id="5161" name="Rectangle 41"/>
          <p:cNvSpPr>
            <a:spLocks noChangeArrowheads="1"/>
          </p:cNvSpPr>
          <p:nvPr/>
        </p:nvSpPr>
        <p:spPr bwMode="auto">
          <a:xfrm>
            <a:off x="5051545" y="6062412"/>
            <a:ext cx="1170286" cy="369771"/>
          </a:xfrm>
          <a:prstGeom prst="rect">
            <a:avLst/>
          </a:prstGeom>
          <a:solidFill>
            <a:srgbClr val="EDFD55"/>
          </a:solidFill>
          <a:ln w="28575" algn="ctr">
            <a:solidFill>
              <a:srgbClr val="CCECFF"/>
            </a:solidFill>
            <a:miter lim="800000"/>
            <a:headEnd/>
            <a:tailEnd/>
          </a:ln>
        </p:spPr>
        <p:txBody>
          <a:bodyPr lIns="36000" rIns="36000"/>
          <a:lstStyle/>
          <a:p>
            <a:pPr algn="ctr" eaLnBrk="1" hangingPunct="1"/>
            <a:r>
              <a:rPr lang="en-US" b="1">
                <a:solidFill>
                  <a:srgbClr val="800000"/>
                </a:solidFill>
                <a:latin typeface="Comic Sans MS" pitchFamily="66" charset="0"/>
              </a:rPr>
              <a:t>PIMNAS</a:t>
            </a:r>
          </a:p>
        </p:txBody>
      </p:sp>
      <p:sp>
        <p:nvSpPr>
          <p:cNvPr id="5162" name="Rectangle 42"/>
          <p:cNvSpPr>
            <a:spLocks noChangeArrowheads="1"/>
          </p:cNvSpPr>
          <p:nvPr/>
        </p:nvSpPr>
        <p:spPr bwMode="auto">
          <a:xfrm>
            <a:off x="3460851" y="5389883"/>
            <a:ext cx="2267454" cy="357236"/>
          </a:xfrm>
          <a:prstGeom prst="rect">
            <a:avLst/>
          </a:prstGeom>
          <a:solidFill>
            <a:srgbClr val="EDFD55"/>
          </a:solidFill>
          <a:ln w="28575" algn="ctr">
            <a:solidFill>
              <a:srgbClr val="CCECFF"/>
            </a:solidFill>
            <a:miter lim="800000"/>
            <a:headEnd/>
            <a:tailEnd/>
          </a:ln>
        </p:spPr>
        <p:txBody>
          <a:bodyPr/>
          <a:lstStyle/>
          <a:p>
            <a:pPr algn="ctr" eaLnBrk="1" hangingPunct="1"/>
            <a:r>
              <a:rPr lang="en-US" sz="1800" b="1" dirty="0" err="1">
                <a:solidFill>
                  <a:srgbClr val="800000"/>
                </a:solidFill>
                <a:latin typeface="Comic Sans MS" pitchFamily="66" charset="0"/>
              </a:rPr>
              <a:t>Pemberian</a:t>
            </a:r>
            <a:r>
              <a:rPr lang="en-US" sz="1800" b="1" dirty="0">
                <a:solidFill>
                  <a:srgbClr val="800000"/>
                </a:solidFill>
                <a:latin typeface="Comic Sans MS" pitchFamily="66" charset="0"/>
              </a:rPr>
              <a:t> </a:t>
            </a:r>
            <a:r>
              <a:rPr lang="en-US" sz="1800" b="1" dirty="0" err="1">
                <a:solidFill>
                  <a:srgbClr val="800000"/>
                </a:solidFill>
                <a:latin typeface="Comic Sans MS" pitchFamily="66" charset="0"/>
              </a:rPr>
              <a:t>hadiah</a:t>
            </a:r>
            <a:endParaRPr lang="en-US" sz="1800" b="1" dirty="0">
              <a:solidFill>
                <a:srgbClr val="800000"/>
              </a:solidFill>
              <a:latin typeface="Comic Sans MS" pitchFamily="66" charset="0"/>
            </a:endParaRPr>
          </a:p>
        </p:txBody>
      </p:sp>
      <p:sp>
        <p:nvSpPr>
          <p:cNvPr id="5164" name="Line 44"/>
          <p:cNvSpPr>
            <a:spLocks noChangeShapeType="1"/>
          </p:cNvSpPr>
          <p:nvPr/>
        </p:nvSpPr>
        <p:spPr bwMode="auto">
          <a:xfrm>
            <a:off x="5543027" y="6509779"/>
            <a:ext cx="833977" cy="119824"/>
          </a:xfrm>
          <a:prstGeom prst="line">
            <a:avLst/>
          </a:prstGeom>
          <a:noFill/>
          <a:ln w="38100">
            <a:solidFill>
              <a:srgbClr val="76FF4B"/>
            </a:solidFill>
            <a:round/>
            <a:headEnd/>
            <a:tailEnd type="triangle" w="med" len="lg"/>
          </a:ln>
        </p:spPr>
        <p:txBody>
          <a:bodyPr wrap="none" anchor="ctr"/>
          <a:lstStyle/>
          <a:p>
            <a:endParaRPr lang="id-ID"/>
          </a:p>
        </p:txBody>
      </p:sp>
      <p:sp>
        <p:nvSpPr>
          <p:cNvPr id="5165" name="Rectangle 45"/>
          <p:cNvSpPr>
            <a:spLocks noChangeArrowheads="1"/>
          </p:cNvSpPr>
          <p:nvPr/>
        </p:nvSpPr>
        <p:spPr bwMode="auto">
          <a:xfrm>
            <a:off x="6418215" y="6425222"/>
            <a:ext cx="1024000" cy="383873"/>
          </a:xfrm>
          <a:prstGeom prst="rect">
            <a:avLst/>
          </a:prstGeom>
          <a:solidFill>
            <a:srgbClr val="EDFD55"/>
          </a:solidFill>
          <a:ln w="28575" algn="ctr">
            <a:solidFill>
              <a:srgbClr val="CCECFF"/>
            </a:solidFill>
            <a:miter lim="800000"/>
            <a:headEnd/>
            <a:tailEnd/>
          </a:ln>
        </p:spPr>
        <p:txBody>
          <a:bodyPr lIns="18000" tIns="10800" rIns="36000" bIns="10800" anchor="ctr"/>
          <a:lstStyle/>
          <a:p>
            <a:pPr algn="ctr" eaLnBrk="1" hangingPunct="1"/>
            <a:r>
              <a:rPr lang="en-US" sz="1800" b="1" dirty="0">
                <a:solidFill>
                  <a:srgbClr val="800000"/>
                </a:solidFill>
                <a:latin typeface="Comic Sans MS" pitchFamily="66" charset="0"/>
              </a:rPr>
              <a:t>PKM-GT</a:t>
            </a:r>
          </a:p>
        </p:txBody>
      </p:sp>
      <p:sp>
        <p:nvSpPr>
          <p:cNvPr id="44" name="Line 44"/>
          <p:cNvSpPr>
            <a:spLocks noChangeShapeType="1"/>
          </p:cNvSpPr>
          <p:nvPr/>
        </p:nvSpPr>
        <p:spPr bwMode="auto">
          <a:xfrm>
            <a:off x="4616652" y="5823740"/>
            <a:ext cx="833977" cy="119824"/>
          </a:xfrm>
          <a:prstGeom prst="line">
            <a:avLst/>
          </a:prstGeom>
          <a:noFill/>
          <a:ln w="38100">
            <a:solidFill>
              <a:srgbClr val="76FF4B"/>
            </a:solidFill>
            <a:round/>
            <a:headEnd/>
            <a:tailEnd type="triangle" w="med" len="lg"/>
          </a:ln>
        </p:spPr>
        <p:txBody>
          <a:bodyPr wrap="none" anchor="ctr"/>
          <a:lstStyle/>
          <a:p>
            <a:endParaRPr lang="id-ID"/>
          </a:p>
        </p:txBody>
      </p:sp>
      <p:sp>
        <p:nvSpPr>
          <p:cNvPr id="45" name="Rectangle 13"/>
          <p:cNvSpPr>
            <a:spLocks noChangeArrowheads="1"/>
          </p:cNvSpPr>
          <p:nvPr/>
        </p:nvSpPr>
        <p:spPr bwMode="auto">
          <a:xfrm>
            <a:off x="3925567" y="6437424"/>
            <a:ext cx="987429" cy="432444"/>
          </a:xfrm>
          <a:prstGeom prst="rect">
            <a:avLst/>
          </a:prstGeom>
          <a:noFill/>
          <a:ln w="28575" algn="ctr">
            <a:solidFill>
              <a:srgbClr val="CCECFF"/>
            </a:solidFill>
            <a:miter lim="800000"/>
            <a:headEnd/>
            <a:tailEnd/>
          </a:ln>
        </p:spPr>
        <p:txBody>
          <a:bodyPr lIns="18000" tIns="10800" rIns="36000" bIns="10800" anchor="ctr"/>
          <a:lstStyle/>
          <a:p>
            <a:pPr algn="ctr" eaLnBrk="1" hangingPunct="1"/>
            <a:r>
              <a:rPr lang="en-US" sz="1800" b="1" dirty="0" smtClean="0">
                <a:solidFill>
                  <a:srgbClr val="FFFF66"/>
                </a:solidFill>
                <a:latin typeface="Comic Sans MS" pitchFamily="66" charset="0"/>
              </a:rPr>
              <a:t>PKM-</a:t>
            </a:r>
            <a:r>
              <a:rPr lang="id-ID" sz="1800" b="1" dirty="0" smtClean="0">
                <a:solidFill>
                  <a:srgbClr val="FFFF66"/>
                </a:solidFill>
                <a:latin typeface="Comic Sans MS" pitchFamily="66" charset="0"/>
              </a:rPr>
              <a:t>KC</a:t>
            </a:r>
            <a:endParaRPr lang="en-US" sz="1800" b="1" dirty="0">
              <a:solidFill>
                <a:srgbClr val="FFFF66"/>
              </a:solidFill>
              <a:latin typeface="Comic Sans MS" pitchFamily="66" charset="0"/>
            </a:endParaRPr>
          </a:p>
        </p:txBody>
      </p:sp>
      <p:sp>
        <p:nvSpPr>
          <p:cNvPr id="46" name="Line 26"/>
          <p:cNvSpPr>
            <a:spLocks noChangeShapeType="1"/>
          </p:cNvSpPr>
          <p:nvPr/>
        </p:nvSpPr>
        <p:spPr bwMode="auto">
          <a:xfrm>
            <a:off x="2314673" y="6021546"/>
            <a:ext cx="1979652" cy="325488"/>
          </a:xfrm>
          <a:prstGeom prst="line">
            <a:avLst/>
          </a:prstGeom>
          <a:noFill/>
          <a:ln w="38100">
            <a:solidFill>
              <a:srgbClr val="FFFF66"/>
            </a:solidFill>
            <a:round/>
            <a:headEnd/>
            <a:tailEnd type="triangle" w="med" len="lg"/>
          </a:ln>
        </p:spPr>
        <p:txBody>
          <a:bodyPr wrap="none" anchor="ctr"/>
          <a:lstStyle/>
          <a:p>
            <a:endParaRPr lang="id-ID"/>
          </a:p>
        </p:txBody>
      </p:sp>
      <p:sp>
        <p:nvSpPr>
          <p:cNvPr id="48" name="Slide Number Placeholder 47"/>
          <p:cNvSpPr>
            <a:spLocks noGrp="1"/>
          </p:cNvSpPr>
          <p:nvPr>
            <p:ph type="sldNum" sz="quarter" idx="12"/>
          </p:nvPr>
        </p:nvSpPr>
        <p:spPr/>
        <p:txBody>
          <a:bodyPr/>
          <a:lstStyle/>
          <a:p>
            <a:pPr>
              <a:defRPr/>
            </a:pPr>
            <a:fld id="{1E7DAC31-2849-4E25-80C2-026EDBB158D3}" type="slidenum">
              <a:rPr lang="en-US" smtClean="0"/>
              <a:pPr>
                <a:defRPr/>
              </a:pPr>
              <a:t>6</a:t>
            </a:fld>
            <a:endParaRPr lang="en-US"/>
          </a:p>
        </p:txBody>
      </p:sp>
      <p:sp>
        <p:nvSpPr>
          <p:cNvPr id="49" name="Footer Placeholder 48"/>
          <p:cNvSpPr>
            <a:spLocks noGrp="1"/>
          </p:cNvSpPr>
          <p:nvPr>
            <p:ph type="ftr" sz="quarter" idx="11"/>
          </p:nvPr>
        </p:nvSpPr>
        <p:spPr/>
        <p:txBody>
          <a:bodyPr/>
          <a:lstStyle/>
          <a:p>
            <a:pPr>
              <a:defRPr/>
            </a:pPr>
            <a:r>
              <a:rPr lang="en-US" smtClean="0"/>
              <a:t>iswoyo USM / Rayon I</a:t>
            </a:r>
            <a:endParaRPr lang="en-US"/>
          </a:p>
        </p:txBody>
      </p:sp>
    </p:spTree>
  </p:cSld>
  <p:clrMapOvr>
    <a:masterClrMapping/>
  </p:clrMapOvr>
  <p:transition>
    <p:randomBar/>
    <p:sndAc>
      <p:stSnd>
        <p:snd r:embed="rId2" name="wind.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57224" y="362530"/>
            <a:ext cx="7899920" cy="923330"/>
          </a:xfrm>
          <a:prstGeom prst="rect">
            <a:avLst/>
          </a:prstGeom>
          <a:noFill/>
          <a:ln>
            <a:noFill/>
          </a:ln>
        </p:spPr>
        <p:txBody>
          <a:bodyPr wrap="none">
            <a:spAutoFit/>
          </a:bodyPr>
          <a:lstStyle/>
          <a:p>
            <a:pPr algn="ctr" fontAlgn="auto">
              <a:spcBef>
                <a:spcPts val="0"/>
              </a:spcBef>
              <a:spcAft>
                <a:spcPts val="0"/>
              </a:spcAft>
              <a:defRPr/>
            </a:pPr>
            <a:r>
              <a:rPr lang="en-US" sz="5400" b="1" spc="50" dirty="0">
                <a:ln w="12700" cmpd="sng">
                  <a:solidFill>
                    <a:schemeClr val="accent6">
                      <a:satMod val="120000"/>
                      <a:shade val="80000"/>
                    </a:schemeClr>
                  </a:solidFill>
                  <a:prstDash val="solid"/>
                </a:ln>
                <a:solidFill>
                  <a:srgbClr val="FFFF00"/>
                </a:solidFill>
                <a:effectLst>
                  <a:glow rad="53100">
                    <a:schemeClr val="accent6">
                      <a:satMod val="180000"/>
                      <a:alpha val="30000"/>
                    </a:schemeClr>
                  </a:glow>
                </a:effectLst>
                <a:latin typeface="Graffiare" pitchFamily="2" charset="0"/>
                <a:cs typeface="+mn-cs"/>
              </a:rPr>
              <a:t>STRATEGI USULAN PKM</a:t>
            </a:r>
          </a:p>
        </p:txBody>
      </p:sp>
      <p:sp>
        <p:nvSpPr>
          <p:cNvPr id="5" name="Rectangle 4"/>
          <p:cNvSpPr/>
          <p:nvPr/>
        </p:nvSpPr>
        <p:spPr>
          <a:xfrm>
            <a:off x="3131840" y="3356992"/>
            <a:ext cx="2274983" cy="923330"/>
          </a:xfrm>
          <a:prstGeom prst="rect">
            <a:avLst/>
          </a:prstGeom>
          <a:noFill/>
        </p:spPr>
        <p:txBody>
          <a:bodyPr wrap="none">
            <a:spAutoFit/>
          </a:bodyPr>
          <a:lstStyle/>
          <a:p>
            <a:pPr algn="ctr" fontAlgn="auto">
              <a:spcBef>
                <a:spcPts val="0"/>
              </a:spcBef>
              <a:spcAft>
                <a:spcPts val="0"/>
              </a:spcAft>
              <a:defRPr/>
            </a:pPr>
            <a:r>
              <a:rPr lang="en-US" sz="54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mn-lt"/>
                <a:cs typeface="+mn-cs"/>
              </a:rPr>
              <a:t>PKM- P</a:t>
            </a:r>
          </a:p>
        </p:txBody>
      </p:sp>
      <p:sp>
        <p:nvSpPr>
          <p:cNvPr id="6" name="Rectangle 5"/>
          <p:cNvSpPr/>
          <p:nvPr/>
        </p:nvSpPr>
        <p:spPr>
          <a:xfrm>
            <a:off x="5997932" y="3356992"/>
            <a:ext cx="2664192" cy="769441"/>
          </a:xfrm>
          <a:prstGeom prst="rect">
            <a:avLst/>
          </a:prstGeom>
          <a:noFill/>
        </p:spPr>
        <p:txBody>
          <a:bodyPr wrap="none">
            <a:spAutoFit/>
          </a:bodyPr>
          <a:lstStyle/>
          <a:p>
            <a:pPr algn="ctr" fontAlgn="auto">
              <a:spcBef>
                <a:spcPts val="0"/>
              </a:spcBef>
              <a:spcAft>
                <a:spcPts val="0"/>
              </a:spcAft>
              <a:defRPr/>
            </a:pPr>
            <a:r>
              <a:rPr lang="en-US" sz="4400"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cs typeface="+mn-cs"/>
              </a:rPr>
              <a:t>PKM-T</a:t>
            </a:r>
            <a:r>
              <a:rPr lang="id-ID" sz="4400"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cs typeface="+mn-cs"/>
              </a:rPr>
              <a:t>/KC</a:t>
            </a:r>
            <a:endParaRPr lang="en-US" sz="4400"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cs typeface="+mn-cs"/>
            </a:endParaRPr>
          </a:p>
        </p:txBody>
      </p:sp>
      <p:sp>
        <p:nvSpPr>
          <p:cNvPr id="7" name="Rectangle 6"/>
          <p:cNvSpPr/>
          <p:nvPr/>
        </p:nvSpPr>
        <p:spPr>
          <a:xfrm>
            <a:off x="3347864" y="5229200"/>
            <a:ext cx="1933543" cy="769441"/>
          </a:xfrm>
          <a:prstGeom prst="rect">
            <a:avLst/>
          </a:prstGeom>
          <a:noFill/>
        </p:spPr>
        <p:txBody>
          <a:bodyPr wrap="none">
            <a:spAutoFit/>
          </a:bodyPr>
          <a:lstStyle/>
          <a:p>
            <a:pPr algn="ctr" fontAlgn="auto">
              <a:spcBef>
                <a:spcPts val="0"/>
              </a:spcBef>
              <a:spcAft>
                <a:spcPts val="0"/>
              </a:spcAft>
              <a:defRPr/>
            </a:pPr>
            <a:r>
              <a:rPr lang="en-US" sz="4400"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cs typeface="+mn-cs"/>
              </a:rPr>
              <a:t>PKM-AI</a:t>
            </a:r>
          </a:p>
        </p:txBody>
      </p:sp>
      <p:sp>
        <p:nvSpPr>
          <p:cNvPr id="8" name="Rectangle 7"/>
          <p:cNvSpPr/>
          <p:nvPr/>
        </p:nvSpPr>
        <p:spPr>
          <a:xfrm>
            <a:off x="3672637" y="1772816"/>
            <a:ext cx="1872629" cy="769441"/>
          </a:xfrm>
          <a:prstGeom prst="rect">
            <a:avLst/>
          </a:prstGeom>
          <a:noFill/>
        </p:spPr>
        <p:txBody>
          <a:bodyPr wrap="none">
            <a:spAutoFit/>
          </a:bodyPr>
          <a:lstStyle/>
          <a:p>
            <a:pPr algn="ctr" fontAlgn="auto">
              <a:spcBef>
                <a:spcPts val="0"/>
              </a:spcBef>
              <a:spcAft>
                <a:spcPts val="0"/>
              </a:spcAft>
              <a:defRPr/>
            </a:pPr>
            <a:r>
              <a:rPr lang="en-US" sz="4400"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cs typeface="+mn-cs"/>
              </a:rPr>
              <a:t>PKM-K</a:t>
            </a:r>
            <a:endParaRPr lang="en-US" sz="4400"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cs typeface="+mn-cs"/>
            </a:endParaRPr>
          </a:p>
        </p:txBody>
      </p:sp>
      <p:sp>
        <p:nvSpPr>
          <p:cNvPr id="9" name="Rectangle 8"/>
          <p:cNvSpPr/>
          <p:nvPr/>
        </p:nvSpPr>
        <p:spPr>
          <a:xfrm>
            <a:off x="395536" y="3356992"/>
            <a:ext cx="1986441" cy="769441"/>
          </a:xfrm>
          <a:prstGeom prst="rect">
            <a:avLst/>
          </a:prstGeom>
          <a:noFill/>
        </p:spPr>
        <p:txBody>
          <a:bodyPr wrap="none">
            <a:spAutoFit/>
          </a:bodyPr>
          <a:lstStyle/>
          <a:p>
            <a:pPr algn="ctr" fontAlgn="auto">
              <a:spcBef>
                <a:spcPts val="0"/>
              </a:spcBef>
              <a:spcAft>
                <a:spcPts val="0"/>
              </a:spcAft>
              <a:defRPr/>
            </a:pPr>
            <a:r>
              <a:rPr lang="en-US" sz="4400"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cs typeface="+mn-cs"/>
              </a:rPr>
              <a:t>PKM-M</a:t>
            </a:r>
            <a:endParaRPr lang="en-US" sz="4400"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cs typeface="+mn-cs"/>
            </a:endParaRPr>
          </a:p>
        </p:txBody>
      </p:sp>
      <p:sp>
        <p:nvSpPr>
          <p:cNvPr id="10" name="Right Arrow 9"/>
          <p:cNvSpPr/>
          <p:nvPr/>
        </p:nvSpPr>
        <p:spPr>
          <a:xfrm>
            <a:off x="5436096" y="3501008"/>
            <a:ext cx="571500" cy="484187"/>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000"/>
          </a:p>
        </p:txBody>
      </p:sp>
      <p:sp>
        <p:nvSpPr>
          <p:cNvPr id="11" name="Left Arrow 10"/>
          <p:cNvSpPr/>
          <p:nvPr/>
        </p:nvSpPr>
        <p:spPr>
          <a:xfrm>
            <a:off x="2339752" y="3501008"/>
            <a:ext cx="620713" cy="484188"/>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000"/>
          </a:p>
        </p:txBody>
      </p:sp>
      <p:sp>
        <p:nvSpPr>
          <p:cNvPr id="12" name="Up Arrow 11"/>
          <p:cNvSpPr/>
          <p:nvPr/>
        </p:nvSpPr>
        <p:spPr>
          <a:xfrm>
            <a:off x="4139952" y="2708920"/>
            <a:ext cx="484188" cy="620712"/>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000"/>
          </a:p>
        </p:txBody>
      </p:sp>
      <p:sp>
        <p:nvSpPr>
          <p:cNvPr id="13" name="Down Arrow 12"/>
          <p:cNvSpPr/>
          <p:nvPr/>
        </p:nvSpPr>
        <p:spPr>
          <a:xfrm>
            <a:off x="4139952" y="4365104"/>
            <a:ext cx="484188" cy="620712"/>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2000"/>
          </a:p>
        </p:txBody>
      </p:sp>
      <p:cxnSp>
        <p:nvCxnSpPr>
          <p:cNvPr id="15" name="Shape 14"/>
          <p:cNvCxnSpPr/>
          <p:nvPr/>
        </p:nvCxnSpPr>
        <p:spPr>
          <a:xfrm rot="5400000">
            <a:off x="5500638" y="3796506"/>
            <a:ext cx="1487488" cy="2048621"/>
          </a:xfrm>
          <a:prstGeom prst="bentConnector2">
            <a:avLst/>
          </a:prstGeom>
          <a:ln w="3810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7" name="Shape 16"/>
          <p:cNvCxnSpPr/>
          <p:nvPr/>
        </p:nvCxnSpPr>
        <p:spPr>
          <a:xfrm rot="16200000" flipH="1">
            <a:off x="1541190" y="3939530"/>
            <a:ext cx="1516063" cy="1935163"/>
          </a:xfrm>
          <a:prstGeom prst="bentConnector2">
            <a:avLst/>
          </a:prstGeom>
          <a:ln w="3810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3753892" y="3815060"/>
            <a:ext cx="2501900" cy="1588"/>
          </a:xfrm>
          <a:prstGeom prst="straightConnector1">
            <a:avLst/>
          </a:prstGeom>
          <a:ln w="3810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7183" name="TextBox 15"/>
          <p:cNvSpPr txBox="1">
            <a:spLocks noChangeArrowheads="1"/>
          </p:cNvSpPr>
          <p:nvPr/>
        </p:nvSpPr>
        <p:spPr bwMode="auto">
          <a:xfrm>
            <a:off x="0" y="5287963"/>
            <a:ext cx="1214438" cy="1570037"/>
          </a:xfrm>
          <a:prstGeom prst="rect">
            <a:avLst/>
          </a:prstGeom>
          <a:noFill/>
          <a:ln w="9525">
            <a:noFill/>
            <a:miter lim="800000"/>
            <a:headEnd/>
            <a:tailEnd/>
          </a:ln>
        </p:spPr>
        <p:txBody>
          <a:bodyPr>
            <a:spAutoFit/>
          </a:bodyPr>
          <a:lstStyle/>
          <a:p>
            <a:r>
              <a:rPr lang="en-US" sz="9600">
                <a:latin typeface="Calibri" pitchFamily="34" charset="0"/>
                <a:sym typeface="Wingdings" pitchFamily="2" charset="2"/>
              </a:rPr>
              <a:t></a:t>
            </a:r>
            <a:endParaRPr lang="en-US" sz="9600">
              <a:latin typeface="Calibri" pitchFamily="34" charset="0"/>
            </a:endParaRPr>
          </a:p>
        </p:txBody>
      </p:sp>
      <p:sp>
        <p:nvSpPr>
          <p:cNvPr id="7184" name="TextBox 17"/>
          <p:cNvSpPr txBox="1">
            <a:spLocks noChangeArrowheads="1"/>
          </p:cNvSpPr>
          <p:nvPr/>
        </p:nvSpPr>
        <p:spPr bwMode="auto">
          <a:xfrm>
            <a:off x="7358063" y="1500188"/>
            <a:ext cx="1214437" cy="1570037"/>
          </a:xfrm>
          <a:prstGeom prst="rect">
            <a:avLst/>
          </a:prstGeom>
          <a:noFill/>
          <a:ln w="9525">
            <a:noFill/>
            <a:miter lim="800000"/>
            <a:headEnd/>
            <a:tailEnd/>
          </a:ln>
        </p:spPr>
        <p:txBody>
          <a:bodyPr>
            <a:spAutoFit/>
          </a:bodyPr>
          <a:lstStyle/>
          <a:p>
            <a:r>
              <a:rPr lang="en-US" sz="9600">
                <a:latin typeface="Calibri" pitchFamily="34" charset="0"/>
                <a:sym typeface="Wingdings" pitchFamily="2" charset="2"/>
              </a:rPr>
              <a:t></a:t>
            </a:r>
            <a:endParaRPr lang="en-US" sz="9600">
              <a:latin typeface="Calibri" pitchFamily="34" charset="0"/>
            </a:endParaRPr>
          </a:p>
        </p:txBody>
      </p:sp>
      <p:sp>
        <p:nvSpPr>
          <p:cNvPr id="7185" name="TextBox 19"/>
          <p:cNvSpPr txBox="1">
            <a:spLocks noChangeArrowheads="1"/>
          </p:cNvSpPr>
          <p:nvPr/>
        </p:nvSpPr>
        <p:spPr bwMode="auto">
          <a:xfrm>
            <a:off x="5940152" y="4077072"/>
            <a:ext cx="1214437" cy="1570037"/>
          </a:xfrm>
          <a:prstGeom prst="rect">
            <a:avLst/>
          </a:prstGeom>
          <a:noFill/>
          <a:ln w="9525">
            <a:noFill/>
            <a:miter lim="800000"/>
            <a:headEnd/>
            <a:tailEnd/>
          </a:ln>
        </p:spPr>
        <p:txBody>
          <a:bodyPr>
            <a:spAutoFit/>
          </a:bodyPr>
          <a:lstStyle/>
          <a:p>
            <a:r>
              <a:rPr lang="en-US" sz="9600" dirty="0">
                <a:latin typeface="Calibri" pitchFamily="34" charset="0"/>
                <a:sym typeface="Wingdings" pitchFamily="2" charset="2"/>
              </a:rPr>
              <a:t></a:t>
            </a:r>
            <a:endParaRPr lang="en-US" sz="9600" dirty="0">
              <a:latin typeface="Calibri" pitchFamily="34" charset="0"/>
            </a:endParaRPr>
          </a:p>
        </p:txBody>
      </p:sp>
      <p:sp>
        <p:nvSpPr>
          <p:cNvPr id="20" name="Slide Number Placeholder 19"/>
          <p:cNvSpPr>
            <a:spLocks noGrp="1"/>
          </p:cNvSpPr>
          <p:nvPr>
            <p:ph type="sldNum" sz="quarter" idx="12"/>
          </p:nvPr>
        </p:nvSpPr>
        <p:spPr/>
        <p:txBody>
          <a:bodyPr/>
          <a:lstStyle/>
          <a:p>
            <a:pPr>
              <a:defRPr/>
            </a:pPr>
            <a:fld id="{8152BC7A-B2B1-415F-9BB7-F1BF903CF6D1}" type="slidenum">
              <a:rPr lang="id-ID" smtClean="0"/>
              <a:pPr>
                <a:defRPr/>
              </a:pPr>
              <a:t>7</a:t>
            </a:fld>
            <a:endParaRPr lang="id-ID"/>
          </a:p>
        </p:txBody>
      </p:sp>
      <p:sp>
        <p:nvSpPr>
          <p:cNvPr id="21" name="Footer Placeholder 20"/>
          <p:cNvSpPr>
            <a:spLocks noGrp="1"/>
          </p:cNvSpPr>
          <p:nvPr>
            <p:ph type="ftr" sz="quarter" idx="11"/>
          </p:nvPr>
        </p:nvSpPr>
        <p:spPr/>
        <p:txBody>
          <a:bodyPr/>
          <a:lstStyle/>
          <a:p>
            <a:pPr>
              <a:defRPr/>
            </a:pPr>
            <a:r>
              <a:rPr lang="id-ID" smtClean="0"/>
              <a:t>iswoyo USM / Rayon I</a:t>
            </a:r>
            <a:endParaRPr lang="id-ID"/>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p:txBody>
          <a:bodyPr/>
          <a:lstStyle/>
          <a:p>
            <a:pPr eaLnBrk="1" hangingPunct="1">
              <a:defRPr/>
            </a:pPr>
            <a:r>
              <a:rPr lang="en-US" sz="4800" dirty="0" smtClean="0">
                <a:solidFill>
                  <a:srgbClr val="FFFF00"/>
                </a:solidFill>
                <a:latin typeface="Comic Sans MS" pitchFamily="66" charset="0"/>
              </a:rPr>
              <a:t>PKM </a:t>
            </a:r>
            <a:r>
              <a:rPr lang="en-US" sz="4800" dirty="0" err="1" smtClean="0">
                <a:solidFill>
                  <a:srgbClr val="FFFF00"/>
                </a:solidFill>
                <a:latin typeface="Comic Sans MS" pitchFamily="66" charset="0"/>
              </a:rPr>
              <a:t>Penelitian</a:t>
            </a:r>
            <a:r>
              <a:rPr lang="en-US" sz="4800" dirty="0" smtClean="0">
                <a:solidFill>
                  <a:srgbClr val="FFFF00"/>
                </a:solidFill>
                <a:latin typeface="Comic Sans MS" pitchFamily="66" charset="0"/>
              </a:rPr>
              <a:t> (PKMP)</a:t>
            </a:r>
          </a:p>
        </p:txBody>
      </p:sp>
      <p:sp>
        <p:nvSpPr>
          <p:cNvPr id="12294" name="Rectangle 6"/>
          <p:cNvSpPr>
            <a:spLocks noGrp="1" noChangeArrowheads="1"/>
          </p:cNvSpPr>
          <p:nvPr>
            <p:ph type="body" sz="half" idx="2"/>
          </p:nvPr>
        </p:nvSpPr>
        <p:spPr>
          <a:xfrm>
            <a:off x="3352800" y="1600200"/>
            <a:ext cx="5638800" cy="4495800"/>
          </a:xfrm>
        </p:spPr>
        <p:txBody>
          <a:bodyPr/>
          <a:lstStyle/>
          <a:p>
            <a:pPr eaLnBrk="1" hangingPunct="1">
              <a:lnSpc>
                <a:spcPct val="90000"/>
              </a:lnSpc>
            </a:pPr>
            <a:r>
              <a:rPr lang="en-US" sz="3000" smtClean="0">
                <a:latin typeface="Comic Sans MS" pitchFamily="66" charset="0"/>
              </a:rPr>
              <a:t>PKMP merupakan karya kreatif untuk menjawab permasalahan, pengembangan dan teori yang dilaksanakan dengan melakukan penelitian</a:t>
            </a:r>
          </a:p>
          <a:p>
            <a:pPr eaLnBrk="1" hangingPunct="1">
              <a:lnSpc>
                <a:spcPct val="90000"/>
              </a:lnSpc>
            </a:pPr>
            <a:r>
              <a:rPr lang="en-US" sz="3000" smtClean="0">
                <a:latin typeface="Comic Sans MS" pitchFamily="66" charset="0"/>
              </a:rPr>
              <a:t>PKMP  lebih menekankan pada pemecahan masalah yang ditunjukkan pada metodologi penelitian</a:t>
            </a:r>
            <a:endParaRPr lang="en-US" sz="3000" smtClean="0"/>
          </a:p>
        </p:txBody>
      </p:sp>
      <p:sp>
        <p:nvSpPr>
          <p:cNvPr id="6" name="Footer Placeholder 5"/>
          <p:cNvSpPr>
            <a:spLocks noGrp="1"/>
          </p:cNvSpPr>
          <p:nvPr>
            <p:ph type="ftr" sz="quarter" idx="11"/>
          </p:nvPr>
        </p:nvSpPr>
        <p:spPr/>
        <p:txBody>
          <a:bodyPr/>
          <a:lstStyle/>
          <a:p>
            <a:pPr>
              <a:defRPr/>
            </a:pPr>
            <a:r>
              <a:rPr lang="id-ID" smtClean="0"/>
              <a:t>iswoyo USM / Rayon I</a:t>
            </a:r>
            <a:endParaRPr lang="id-ID"/>
          </a:p>
        </p:txBody>
      </p:sp>
      <p:sp>
        <p:nvSpPr>
          <p:cNvPr id="7" name="Slide Number Placeholder 6"/>
          <p:cNvSpPr>
            <a:spLocks noGrp="1"/>
          </p:cNvSpPr>
          <p:nvPr>
            <p:ph type="sldNum" sz="quarter" idx="12"/>
          </p:nvPr>
        </p:nvSpPr>
        <p:spPr/>
        <p:txBody>
          <a:bodyPr/>
          <a:lstStyle/>
          <a:p>
            <a:pPr>
              <a:defRPr/>
            </a:pPr>
            <a:fld id="{084F90CC-2DD3-498C-9FE1-977EF4C62FB8}" type="slidenum">
              <a:rPr lang="id-ID"/>
              <a:pPr>
                <a:defRPr/>
              </a:pPr>
              <a:t>8</a:t>
            </a:fld>
            <a:endParaRPr lang="id-ID"/>
          </a:p>
        </p:txBody>
      </p:sp>
      <p:pic>
        <p:nvPicPr>
          <p:cNvPr id="12299" name="Picture 11" descr="j0305257"/>
          <p:cNvPicPr>
            <a:picLocks noChangeAspect="1" noChangeArrowheads="1"/>
          </p:cNvPicPr>
          <p:nvPr/>
        </p:nvPicPr>
        <p:blipFill>
          <a:blip r:embed="rId2" cstate="print"/>
          <a:srcRect/>
          <a:stretch>
            <a:fillRect/>
          </a:stretch>
        </p:blipFill>
        <p:spPr bwMode="auto">
          <a:xfrm>
            <a:off x="381000" y="1752600"/>
            <a:ext cx="2868613" cy="39624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fade">
                                      <p:cBhvr>
                                        <p:cTn id="7" dur="2000"/>
                                        <p:tgtEl>
                                          <p:spTgt spid="1229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294"/>
                                        </p:tgtEl>
                                        <p:attrNameLst>
                                          <p:attrName>style.visibility</p:attrName>
                                        </p:attrNameLst>
                                      </p:cBhvr>
                                      <p:to>
                                        <p:strVal val="visible"/>
                                      </p:to>
                                    </p:set>
                                    <p:animEffect transition="in" filter="fade">
                                      <p:cBhvr>
                                        <p:cTn id="10" dur="2000"/>
                                        <p:tgtEl>
                                          <p:spTgt spid="12294"/>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12299"/>
                                        </p:tgtEl>
                                        <p:attrNameLst>
                                          <p:attrName>style.visibility</p:attrName>
                                        </p:attrNameLst>
                                      </p:cBhvr>
                                      <p:to>
                                        <p:strVal val="visible"/>
                                      </p:to>
                                    </p:set>
                                    <p:animEffect transition="in" filter="diamond(in)">
                                      <p:cBhvr>
                                        <p:cTn id="15" dur="2000"/>
                                        <p:tgtEl>
                                          <p:spTgt spid="12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2294"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a:xfrm>
            <a:off x="457200" y="228600"/>
            <a:ext cx="8229600" cy="762000"/>
          </a:xfrm>
        </p:spPr>
        <p:txBody>
          <a:bodyPr/>
          <a:lstStyle/>
          <a:p>
            <a:pPr eaLnBrk="1" hangingPunct="1">
              <a:defRPr/>
            </a:pPr>
            <a:r>
              <a:rPr lang="en-US" sz="4000" dirty="0" smtClean="0">
                <a:solidFill>
                  <a:srgbClr val="FFFF00"/>
                </a:solidFill>
                <a:latin typeface="Comic Sans MS" pitchFamily="66" charset="0"/>
              </a:rPr>
              <a:t>PKM </a:t>
            </a:r>
            <a:r>
              <a:rPr lang="en-US" sz="4000" dirty="0" err="1" smtClean="0">
                <a:solidFill>
                  <a:srgbClr val="FFFF00"/>
                </a:solidFill>
                <a:latin typeface="Comic Sans MS" pitchFamily="66" charset="0"/>
              </a:rPr>
              <a:t>Penerapan</a:t>
            </a:r>
            <a:r>
              <a:rPr lang="en-US" sz="4000" dirty="0" smtClean="0">
                <a:solidFill>
                  <a:srgbClr val="FFFF00"/>
                </a:solidFill>
                <a:latin typeface="Comic Sans MS" pitchFamily="66" charset="0"/>
              </a:rPr>
              <a:t> </a:t>
            </a:r>
            <a:r>
              <a:rPr lang="en-US" sz="4000" dirty="0" err="1" smtClean="0">
                <a:solidFill>
                  <a:srgbClr val="FFFF00"/>
                </a:solidFill>
                <a:latin typeface="Comic Sans MS" pitchFamily="66" charset="0"/>
              </a:rPr>
              <a:t>Teknologi</a:t>
            </a:r>
            <a:r>
              <a:rPr lang="en-US" sz="4000" dirty="0" smtClean="0">
                <a:solidFill>
                  <a:srgbClr val="FFFF00"/>
                </a:solidFill>
                <a:latin typeface="Comic Sans MS" pitchFamily="66" charset="0"/>
              </a:rPr>
              <a:t> (PKMT)</a:t>
            </a:r>
          </a:p>
        </p:txBody>
      </p:sp>
      <p:pic>
        <p:nvPicPr>
          <p:cNvPr id="20491" name="Picture 11" descr="j0215086"/>
          <p:cNvPicPr>
            <a:picLocks noGrp="1" noChangeAspect="1" noChangeArrowheads="1"/>
          </p:cNvPicPr>
          <p:nvPr>
            <p:ph sz="half" idx="1"/>
          </p:nvPr>
        </p:nvPicPr>
        <p:blipFill>
          <a:blip r:embed="rId2" cstate="print"/>
          <a:srcRect/>
          <a:stretch>
            <a:fillRect/>
          </a:stretch>
        </p:blipFill>
        <p:spPr>
          <a:xfrm>
            <a:off x="228600" y="1295400"/>
            <a:ext cx="2227263" cy="4343400"/>
          </a:xfrm>
        </p:spPr>
      </p:pic>
      <p:sp>
        <p:nvSpPr>
          <p:cNvPr id="20486" name="Rectangle 6"/>
          <p:cNvSpPr>
            <a:spLocks noGrp="1" noChangeArrowheads="1"/>
          </p:cNvSpPr>
          <p:nvPr>
            <p:ph type="body" sz="half" idx="2"/>
          </p:nvPr>
        </p:nvSpPr>
        <p:spPr>
          <a:xfrm>
            <a:off x="2438400" y="1066800"/>
            <a:ext cx="6248400" cy="5029200"/>
          </a:xfrm>
        </p:spPr>
        <p:txBody>
          <a:bodyPr/>
          <a:lstStyle/>
          <a:p>
            <a:pPr eaLnBrk="1" hangingPunct="1"/>
            <a:r>
              <a:rPr lang="en-US" sz="2400" smtClean="0"/>
              <a:t>PKMT merupakan kreativitas yang inovatif dalam menciptakan suatu karya teknologi (prototipe, model, peralatan, proses) yang dibutuhkan oleh suatu kelompok masyarakat (kelompok tani, industri kecil, dll) </a:t>
            </a:r>
          </a:p>
          <a:p>
            <a:pPr eaLnBrk="1" hangingPunct="1"/>
            <a:r>
              <a:rPr lang="en-US" sz="2400" smtClean="0"/>
              <a:t>PKMT mewajibkan mahasiswa bertukar pikiran dengan pengusaha/pedagang kecil, koperasi atau kelompok produktif lain</a:t>
            </a:r>
          </a:p>
          <a:p>
            <a:pPr eaLnBrk="1" hangingPunct="1"/>
            <a:r>
              <a:rPr lang="en-US" sz="2400" smtClean="0"/>
              <a:t>Produk PKMT merupakan solusi atas persoalan yang diprioritaskan mitra </a:t>
            </a:r>
          </a:p>
        </p:txBody>
      </p:sp>
      <p:sp>
        <p:nvSpPr>
          <p:cNvPr id="6" name="Footer Placeholder 5"/>
          <p:cNvSpPr>
            <a:spLocks noGrp="1"/>
          </p:cNvSpPr>
          <p:nvPr>
            <p:ph type="ftr" sz="quarter" idx="11"/>
          </p:nvPr>
        </p:nvSpPr>
        <p:spPr/>
        <p:txBody>
          <a:bodyPr/>
          <a:lstStyle/>
          <a:p>
            <a:pPr>
              <a:defRPr/>
            </a:pPr>
            <a:r>
              <a:rPr lang="id-ID" smtClean="0"/>
              <a:t>iswoyo USM / Rayon I</a:t>
            </a:r>
            <a:endParaRPr lang="id-ID"/>
          </a:p>
        </p:txBody>
      </p:sp>
      <p:sp>
        <p:nvSpPr>
          <p:cNvPr id="7" name="Slide Number Placeholder 6"/>
          <p:cNvSpPr>
            <a:spLocks noGrp="1"/>
          </p:cNvSpPr>
          <p:nvPr>
            <p:ph type="sldNum" sz="quarter" idx="12"/>
          </p:nvPr>
        </p:nvSpPr>
        <p:spPr/>
        <p:txBody>
          <a:bodyPr/>
          <a:lstStyle/>
          <a:p>
            <a:pPr>
              <a:defRPr/>
            </a:pPr>
            <a:fld id="{AB584EF9-8E9E-4B51-9140-25ECC0F86F2C}" type="slidenum">
              <a:rPr lang="id-ID"/>
              <a:pPr>
                <a:defRPr/>
              </a:pPr>
              <a:t>9</a:t>
            </a:fld>
            <a:endParaRPr lang="id-ID"/>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484"/>
                                        </p:tgtEl>
                                        <p:attrNameLst>
                                          <p:attrName>style.visibility</p:attrName>
                                        </p:attrNameLst>
                                      </p:cBhvr>
                                      <p:to>
                                        <p:strVal val="visible"/>
                                      </p:to>
                                    </p:set>
                                    <p:animEffect transition="in" filter="fade">
                                      <p:cBhvr>
                                        <p:cTn id="7" dur="2000"/>
                                        <p:tgtEl>
                                          <p:spTgt spid="2048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486"/>
                                        </p:tgtEl>
                                        <p:attrNameLst>
                                          <p:attrName>style.visibility</p:attrName>
                                        </p:attrNameLst>
                                      </p:cBhvr>
                                      <p:to>
                                        <p:strVal val="visible"/>
                                      </p:to>
                                    </p:set>
                                    <p:animEffect transition="in" filter="fade">
                                      <p:cBhvr>
                                        <p:cTn id="10" dur="2000"/>
                                        <p:tgtEl>
                                          <p:spTgt spid="2048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0491"/>
                                        </p:tgtEl>
                                        <p:attrNameLst>
                                          <p:attrName>style.visibility</p:attrName>
                                        </p:attrNameLst>
                                      </p:cBhvr>
                                      <p:to>
                                        <p:strVal val="visible"/>
                                      </p:to>
                                    </p:set>
                                    <p:anim calcmode="lin" valueType="num">
                                      <p:cBhvr additive="base">
                                        <p:cTn id="15" dur="500" fill="hold"/>
                                        <p:tgtEl>
                                          <p:spTgt spid="20491"/>
                                        </p:tgtEl>
                                        <p:attrNameLst>
                                          <p:attrName>ppt_x</p:attrName>
                                        </p:attrNameLst>
                                      </p:cBhvr>
                                      <p:tavLst>
                                        <p:tav tm="0">
                                          <p:val>
                                            <p:strVal val="#ppt_x"/>
                                          </p:val>
                                        </p:tav>
                                        <p:tav tm="100000">
                                          <p:val>
                                            <p:strVal val="#ppt_x"/>
                                          </p:val>
                                        </p:tav>
                                      </p:tavLst>
                                    </p:anim>
                                    <p:anim calcmode="lin" valueType="num">
                                      <p:cBhvr additive="base">
                                        <p:cTn id="16" dur="500" fill="hold"/>
                                        <p:tgtEl>
                                          <p:spTgt spid="2049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p:bldP spid="20486" grpId="0"/>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2360</TotalTime>
  <Words>2415</Words>
  <Application>Microsoft Office PowerPoint</Application>
  <PresentationFormat>On-screen Show (4:3)</PresentationFormat>
  <Paragraphs>434</Paragraphs>
  <Slides>48</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48</vt:i4>
      </vt:variant>
    </vt:vector>
  </HeadingPairs>
  <TitlesOfParts>
    <vt:vector size="51" baseType="lpstr">
      <vt:lpstr>Technic</vt:lpstr>
      <vt:lpstr>Document</vt:lpstr>
      <vt:lpstr>Microsoft Word Document</vt:lpstr>
      <vt:lpstr>STRATEGI MERAIH SUKSES PKM </vt:lpstr>
      <vt:lpstr>Konsep Dasar PKM</vt:lpstr>
      <vt:lpstr>PowerPoint Presentation</vt:lpstr>
      <vt:lpstr>PowerPoint Presentation</vt:lpstr>
      <vt:lpstr>PowerPoint Presentation</vt:lpstr>
      <vt:lpstr>PowerPoint Presentation</vt:lpstr>
      <vt:lpstr>PowerPoint Presentation</vt:lpstr>
      <vt:lpstr>PKM Penelitian (PKMP)</vt:lpstr>
      <vt:lpstr>PKM Penerapan Teknologi (PKMT)</vt:lpstr>
      <vt:lpstr>PKM KEWIRAUSAHAAN (PKMK)</vt:lpstr>
      <vt:lpstr>PKM Pengabdian Masyarakat (PKMM)</vt:lpstr>
      <vt:lpstr>PowerPoint Presentation</vt:lpstr>
      <vt:lpstr>PowerPoint Presentation</vt:lpstr>
      <vt:lpstr>PKM-AI dan PKM-GT</vt:lpstr>
      <vt:lpstr>PowerPoint Presentation</vt:lpstr>
      <vt:lpstr>PKM-AI</vt:lpstr>
      <vt:lpstr>PowerPoint Presentation</vt:lpstr>
      <vt:lpstr>Karakteristik Artikel PKM-AI</vt:lpstr>
      <vt:lpstr>kontinyu</vt:lpstr>
      <vt:lpstr>Sistematika Artikel PKM-AI</vt:lpstr>
      <vt:lpstr>PKM-GT</vt:lpstr>
      <vt:lpstr>PowerPoint Presentation</vt:lpstr>
      <vt:lpstr>Karakteristik  PKM-GT</vt:lpstr>
      <vt:lpstr>Petunjuk Penulisan </vt:lpstr>
      <vt:lpstr>Materi Karya Tulis </vt:lpstr>
      <vt:lpstr>Sistematika Penulisan PKM-GT</vt:lpstr>
      <vt:lpstr>PowerPoint Presentation</vt:lpstr>
      <vt:lpstr>Format Usulan</vt:lpstr>
      <vt:lpstr>Aturan yang perlu dicermati</vt:lpstr>
      <vt:lpstr>Aturan . . . . (lanjutan)</vt:lpstr>
      <vt:lpstr>PERMASALAHAN YANG MUNCUL SETELAH PKM DIUMUMKAN</vt:lpstr>
      <vt:lpstr>KONTINYU....</vt:lpstr>
      <vt:lpstr>Peran Dosen Pendamping</vt:lpstr>
      <vt:lpstr>STRATEGI MEMBIMBING PKM</vt:lpstr>
      <vt:lpstr>PowerPoint Presentation</vt:lpstr>
      <vt:lpstr>PERAN INSTITUSI PT</vt:lpstr>
      <vt:lpstr>Tahapan Seleksi Proposal Sampai Lolos PIMNAS</vt:lpstr>
      <vt:lpstr>Tahapan Seleksi Artikel Sampai Lolos PIMNAS</vt:lpstr>
      <vt:lpstr>PowerPoint Presentation</vt:lpstr>
      <vt:lpstr> STRATEGI INTERNAL PERGURUAN TINGI   1. KOMITMEN PIMPINAN 2. PERHATIAN LEBIH BIDANG KEMAHASISWAAN 3.  PELATIHAN PENYUSUNAN PS. PKM SECARA RUTIN 4.  PELATIHAN DOSEN PEMBIMBING PKM 5.  PENUGASAN DOSEN PEMBIMBING (WAJIB) 6.  REWARD MAHASISWA &amp; DOSEN 7.  KEMUDAHAN PROSES     </vt:lpstr>
      <vt:lpstr> STRATEGI INTERNAL PERGURUAN TINGI   8.  WAJIB BAGI PENERIMA BEASISWA 9.  SK REKTOR PEMBIMBING PKM 10.  PENUGASAN PADA MATA KULIAH 11. DUKUNGAN SARANA PRASARANA 12. LIHAT AJANG REVIEW PKM &amp; PIMNAS 13. INTENSIF INFORMASI &amp; PUBLIKASI 14.    Adanya reviewer internal, sebelum proposal           dikirim ke DIKTI 15.  Ciptakan atmosfir kampus yang pkm-holic            &amp; PIMNAS-holic, misalnya adanya PKM-Corner 16. Dsb     </vt:lpstr>
      <vt:lpstr>PowerPoint Presentation</vt:lpstr>
      <vt:lpstr> PERBANDINGAN  PKM 2012 &amp; 2013 PTS JATENG </vt:lpstr>
      <vt:lpstr>JUMLAH PROPOSAL PKM DIDANAI DIKTI TAHUN 2013</vt:lpstr>
      <vt:lpstr>PowerPoint Presentation</vt:lpstr>
      <vt:lpstr>PowerPoint Presentation</vt:lpstr>
      <vt:lpstr>PowerPoint Presentation</vt:lpstr>
      <vt:lpstr>Terimakasih</vt:lpstr>
    </vt:vector>
  </TitlesOfParts>
  <Company>GMU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Etika Profesi Teknik</dc:title>
  <dc:creator>Prof. Jamasri</dc:creator>
  <cp:lastModifiedBy>kopertis</cp:lastModifiedBy>
  <cp:revision>186</cp:revision>
  <dcterms:created xsi:type="dcterms:W3CDTF">2005-08-02T01:37:15Z</dcterms:created>
  <dcterms:modified xsi:type="dcterms:W3CDTF">2013-03-06T08:21:10Z</dcterms:modified>
</cp:coreProperties>
</file>